
<file path=[Content_Types].xml><?xml version="1.0" encoding="utf-8"?>
<Types xmlns="http://schemas.openxmlformats.org/package/2006/content-types">
  <Default Extension="jpeg" ContentType="image/jpeg"/>
  <Default Extension="JPG" ContentType="image/.jpg"/>
  <Default Extension="png" ContentType="image/png"/>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60" r:id="rId3"/>
  </p:sldMasterIdLst>
  <p:notesMasterIdLst>
    <p:notesMasterId r:id="rId5"/>
  </p:notesMasterIdLst>
  <p:sldIdLst>
    <p:sldId id="256" r:id="rId4"/>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Lst>
  <p:sldSz cx="9144000" cy="5143500"/>
  <p:notesSz cx="6858000" cy="9144000"/>
  <p:embeddedFontLst>
    <p:embeddedFont>
      <p:font typeface="Roboto" panose="02000000000000000000"/>
      <p:regular r:id="rId26"/>
    </p:embeddedFont>
    <p:embeddedFont>
      <p:font typeface="Bebas Neue" panose="020B0606020202050201"/>
      <p:regular r:id="rId27"/>
    </p:embeddedFont>
    <p:embeddedFont>
      <p:font typeface="IBM Plex Sans Condensed" panose="020B0506050203000203"/>
      <p:regular r:id="rId28"/>
    </p:embeddedFont>
    <p:embeddedFont>
      <p:font typeface="Calibri" panose="020F0502020204030204"/>
      <p:regular r:id="rId29"/>
      <p:bold r:id="rId30"/>
      <p:italic r:id="rId31"/>
      <p:boldItalic r:id="rId3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292248D-3B4A-45DC-B9E8-A7910D76E787}" styleName="Table_0">
    <a:wholeTbl>
      <a:tcTxStyle>
        <a:font>
          <a:latin typeface="Arial"/>
          <a:ea typeface="Arial"/>
          <a:cs typeface="Arial"/>
        </a:font>
        <a:srgbClr val="000000"/>
      </a:tcTxStyle>
      <a:tcStyle>
        <a:tcBdr/>
      </a:tcStyle>
    </a:wholeTbl>
    <a:band1H>
      <a:tcStyle>
        <a:tcBdr/>
      </a:tcStyle>
    </a:band1H>
    <a:band2H>
      <a:tcStyle>
        <a:tcBdr/>
      </a:tcStyle>
    </a:band2H>
    <a:band1V>
      <a:tcStyle>
        <a:tcBdr/>
      </a:tcStyle>
    </a:band1V>
    <a:band2V>
      <a:tcStyle>
        <a:tcBdr/>
      </a:tcStyle>
    </a:band2V>
    <a:lastCol>
      <a:tcStyle>
        <a:tcBdr/>
      </a:tcStyle>
    </a:lastCol>
    <a:firstCol>
      <a:tcStyle>
        <a:tcBdr/>
      </a:tcStyle>
    </a:firstCol>
    <a:lastRow>
      <a:tcStyle>
        <a:tcBdr/>
      </a:tcStyle>
    </a:lastRow>
    <a:seCell>
      <a:tcStyle>
        <a:tcBdr/>
      </a:tcStyle>
    </a:seCell>
    <a:swCell>
      <a:tcStyle>
        <a:tcBdr/>
      </a:tcStyle>
    </a:swCell>
    <a:firstRow>
      <a:tcStyle>
        <a:tcBdr/>
      </a:tcStyle>
    </a:firstRow>
    <a:neCell>
      <a:tcStyle>
        <a:tcBdr/>
      </a:tcStyle>
    </a:neCell>
    <a:nwCell>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showComments="0">
  <p:normalViewPr>
    <p:restoredLeft sz="15620"/>
    <p:restoredTop sz="94660"/>
  </p:normalViewPr>
  <p:slideViewPr>
    <p:cSldViewPr snapToGrid="0">
      <p:cViewPr varScale="1">
        <p:scale>
          <a:sx n="100" d="100"/>
          <a:sy n="100" d="100"/>
        </p:scale>
        <p:origin x="0" y="0"/>
      </p:cViewPr>
      <p:guideLst>
        <p:guide orient="horz" pos="1620"/>
        <p:guide pos="2880"/>
      </p:guideLst>
    </p:cSldViewPr>
  </p:slide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notesMaster" Target="notesMasters/notesMaster1.xml"/><Relationship Id="rId4" Type="http://schemas.openxmlformats.org/officeDocument/2006/relationships/slide" Target="slides/slide1.xml"/><Relationship Id="rId32" Type="http://schemas.openxmlformats.org/officeDocument/2006/relationships/font" Target="fonts/font7.fntdata"/><Relationship Id="rId31" Type="http://schemas.openxmlformats.org/officeDocument/2006/relationships/font" Target="fonts/font6.fntdata"/><Relationship Id="rId30" Type="http://schemas.openxmlformats.org/officeDocument/2006/relationships/font" Target="fonts/font5.fntdata"/><Relationship Id="rId3" Type="http://schemas.openxmlformats.org/officeDocument/2006/relationships/slideMaster" Target="slideMasters/slideMaster2.xml"/><Relationship Id="rId29" Type="http://schemas.openxmlformats.org/officeDocument/2006/relationships/font" Target="fonts/font4.fntdata"/><Relationship Id="rId28" Type="http://schemas.openxmlformats.org/officeDocument/2006/relationships/font" Target="fonts/font3.fntdata"/><Relationship Id="rId27" Type="http://schemas.openxmlformats.org/officeDocument/2006/relationships/font" Target="fonts/font2.fntdata"/><Relationship Id="rId26" Type="http://schemas.openxmlformats.org/officeDocument/2006/relationships/font" Target="fonts/font1.fntdata"/><Relationship Id="rId25" Type="http://schemas.openxmlformats.org/officeDocument/2006/relationships/tableStyles" Target="tableStyles.xml"/><Relationship Id="rId24" Type="http://schemas.openxmlformats.org/officeDocument/2006/relationships/viewProps" Target="viewProps.xml"/><Relationship Id="rId23" Type="http://schemas.openxmlformats.org/officeDocument/2006/relationships/presProps" Target="presProps.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2" name="Shape 2"/>
        <p:cNvGrpSpPr/>
        <p:nvPr/>
      </p:nvGrpSpPr>
      <p:grpSpPr>
        <a:xfrm>
          <a:off x="0" y="0"/>
          <a:ext cx="0" cy="0"/>
          <a:chOff x="0" y="0"/>
          <a:chExt cx="0" cy="0"/>
        </a:xfrm>
      </p:grpSpPr>
      <p:sp>
        <p:nvSpPr>
          <p:cNvPr id="3" name="Google Shape;3;n"/>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17" name="Shape 117"/>
        <p:cNvGrpSpPr/>
        <p:nvPr/>
      </p:nvGrpSpPr>
      <p:grpSpPr>
        <a:xfrm>
          <a:off x="0" y="0"/>
          <a:ext cx="0" cy="0"/>
          <a:chOff x="0" y="0"/>
          <a:chExt cx="0" cy="0"/>
        </a:xfrm>
      </p:grpSpPr>
      <p:sp>
        <p:nvSpPr>
          <p:cNvPr id="118" name="Google Shape;118;gded8973cd4_30_74:notes"/>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ded8973cd4_30_74: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1200"/>
              </a:spcAft>
              <a:buNone/>
            </a:pPr>
            <a:r>
              <a:rPr lang="en-GB"/>
              <a:t>Hello Everyone, we are One Plus group. The project we are going to present is the Recommender System with Probabilistic Matrix Factorization.</a:t>
            </a:r>
            <a:endParaRPr lang="en-GB"/>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218" name="Shape 218"/>
        <p:cNvGrpSpPr/>
        <p:nvPr/>
      </p:nvGrpSpPr>
      <p:grpSpPr>
        <a:xfrm>
          <a:off x="0" y="0"/>
          <a:ext cx="0" cy="0"/>
          <a:chOff x="0" y="0"/>
          <a:chExt cx="0" cy="0"/>
        </a:xfrm>
      </p:grpSpPr>
      <p:sp>
        <p:nvSpPr>
          <p:cNvPr id="219" name="Google Shape;219;gded8973cd4_2_17:notes"/>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ded8973cd4_2_1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GB">
                <a:solidFill>
                  <a:schemeClr val="dk1"/>
                </a:solidFill>
              </a:rPr>
              <a:t>We then examined the fresh batch of 300 samples for convergence. Since it is difficult to examine thousands of individual matrix entries, we have instead plotted the Frobenius norms of the matrices U and V. For the 300 samples in question, the Frobenius norms have converged within a narrow range, which we took as a sign of model convergence.</a:t>
            </a:r>
            <a:endParaRPr lang="en-GB">
              <a:solidFill>
                <a:schemeClr val="dk1"/>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227" name="Shape 227"/>
        <p:cNvGrpSpPr/>
        <p:nvPr/>
      </p:nvGrpSpPr>
      <p:grpSpPr>
        <a:xfrm>
          <a:off x="0" y="0"/>
          <a:ext cx="0" cy="0"/>
          <a:chOff x="0" y="0"/>
          <a:chExt cx="0" cy="0"/>
        </a:xfrm>
      </p:grpSpPr>
      <p:sp>
        <p:nvSpPr>
          <p:cNvPr id="228" name="Google Shape;228;gded8973cd4_62_0:notes"/>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gded8973cd4_62_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GB">
                <a:solidFill>
                  <a:schemeClr val="dk1"/>
                </a:solidFill>
              </a:rPr>
              <a:t>Before we go into evaluation of the model, we would like to take note on the fact that we defined our train_test_split differently from the one commonly used in sklearn package, which splits the data by rows. In our training data, a fraction of the filled numbers are masked and treated like NAs, while the test set reveals the masked ratings, and it makes more sense for examining our prediction accuracy</a:t>
            </a:r>
            <a:endParaRPr>
              <a:solidFill>
                <a:schemeClr val="dk1"/>
              </a:solidFill>
            </a:endParaRPr>
          </a:p>
          <a:p>
            <a:pPr marL="0" lvl="0" indent="0" algn="l" rtl="0">
              <a:spcBef>
                <a:spcPts val="0"/>
              </a:spcBef>
              <a:spcAft>
                <a:spcPts val="0"/>
              </a:spcAft>
              <a:buClr>
                <a:schemeClr val="dk1"/>
              </a:buClr>
              <a:buSzPts val="1100"/>
              <a:buFont typeface="Arial" panose="020B0604020202020204"/>
              <a:buNone/>
            </a:pPr>
            <a:r>
              <a:rPr lang="en-GB">
                <a:solidFill>
                  <a:schemeClr val="dk1"/>
                </a:solidFill>
              </a:rPr>
              <a:t>Next, we will switch to Zhen for model evaluation</a:t>
            </a:r>
            <a:endParaRPr>
              <a:solidFill>
                <a:schemeClr val="dk1"/>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PhAnim="0" showMasterSp="0">
  <p:cSld>
    <p:spTree>
      <p:nvGrpSpPr>
        <p:cNvPr id="234" name="Shape 234"/>
        <p:cNvGrpSpPr/>
        <p:nvPr/>
      </p:nvGrpSpPr>
      <p:grpSpPr>
        <a:xfrm>
          <a:off x="0" y="0"/>
          <a:ext cx="0" cy="0"/>
          <a:chOff x="0" y="0"/>
          <a:chExt cx="0" cy="0"/>
        </a:xfrm>
      </p:grpSpPr>
      <p:sp>
        <p:nvSpPr>
          <p:cNvPr id="235" name="Google Shape;235;gded8973cd4_67_36:notes"/>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 name="Google Shape;236;gded8973cd4_67_36: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GB">
                <a:solidFill>
                  <a:schemeClr val="dk1"/>
                </a:solidFill>
              </a:rPr>
              <a:t>To test our model’s effectiveness, we set up several baselines, which are simplistic method to make predictions. </a:t>
            </a:r>
            <a:endParaRPr>
              <a:solidFill>
                <a:schemeClr val="dk1"/>
              </a:solidFill>
            </a:endParaRPr>
          </a:p>
          <a:p>
            <a:pPr marL="0" lvl="0" indent="0" algn="l" rtl="0">
              <a:spcBef>
                <a:spcPts val="0"/>
              </a:spcBef>
              <a:spcAft>
                <a:spcPts val="0"/>
              </a:spcAft>
              <a:buClr>
                <a:schemeClr val="dk1"/>
              </a:buClr>
              <a:buSzPts val="1100"/>
              <a:buFont typeface="Arial" panose="020B0604020202020204"/>
              <a:buNone/>
            </a:pPr>
            <a:r>
              <a:rPr lang="en-GB">
                <a:solidFill>
                  <a:schemeClr val="dk1"/>
                </a:solidFill>
              </a:rPr>
              <a:t>1. Uniform random baseline is simply taking the average of all the ratings done by the user.Here, we filled the missing rating values by uniformly drawn number in range(1,5) before we calculate for mean ratings.</a:t>
            </a:r>
            <a:endParaRPr>
              <a:solidFill>
                <a:schemeClr val="dk1"/>
              </a:solidFill>
            </a:endParaRPr>
          </a:p>
          <a:p>
            <a:pPr marL="0" lvl="0" indent="0" algn="l" rtl="0">
              <a:spcBef>
                <a:spcPts val="0"/>
              </a:spcBef>
              <a:spcAft>
                <a:spcPts val="0"/>
              </a:spcAft>
              <a:buClr>
                <a:schemeClr val="dk1"/>
              </a:buClr>
              <a:buSzPts val="1100"/>
              <a:buFont typeface="Arial" panose="020B0604020202020204"/>
              <a:buNone/>
            </a:pPr>
            <a:endParaRPr>
              <a:solidFill>
                <a:schemeClr val="dk1"/>
              </a:solidFill>
            </a:endParaRPr>
          </a:p>
          <a:p>
            <a:pPr marL="0" lvl="0" indent="0" algn="l" rtl="0">
              <a:spcBef>
                <a:spcPts val="0"/>
              </a:spcBef>
              <a:spcAft>
                <a:spcPts val="0"/>
              </a:spcAft>
              <a:buClr>
                <a:schemeClr val="dk1"/>
              </a:buClr>
              <a:buSzPts val="1100"/>
              <a:buFont typeface="Arial" panose="020B0604020202020204"/>
              <a:buNone/>
            </a:pPr>
            <a:r>
              <a:rPr lang="en-GB">
                <a:solidFill>
                  <a:schemeClr val="dk1"/>
                </a:solidFill>
              </a:rPr>
              <a:t>2. The second baseline we use is Global mean baseline. This is slightly better than the uniform mean for we instead use sample mean of non missing values to fill in missing values and came out with the overall average.</a:t>
            </a:r>
            <a:endParaRPr>
              <a:solidFill>
                <a:schemeClr val="dk1"/>
              </a:solidFill>
            </a:endParaRPr>
          </a:p>
          <a:p>
            <a:pPr marL="0" lvl="0" indent="0" algn="l" rtl="0">
              <a:spcBef>
                <a:spcPts val="0"/>
              </a:spcBef>
              <a:spcAft>
                <a:spcPts val="0"/>
              </a:spcAft>
              <a:buClr>
                <a:schemeClr val="dk1"/>
              </a:buClr>
              <a:buSzPts val="1100"/>
              <a:buFont typeface="Arial" panose="020B0604020202020204"/>
              <a:buNone/>
            </a:pPr>
            <a:endParaRPr>
              <a:solidFill>
                <a:schemeClr val="dk1"/>
              </a:solidFill>
            </a:endParaRPr>
          </a:p>
          <a:p>
            <a:pPr marL="0" lvl="0" indent="0" algn="l" rtl="0">
              <a:spcBef>
                <a:spcPts val="0"/>
              </a:spcBef>
              <a:spcAft>
                <a:spcPts val="0"/>
              </a:spcAft>
              <a:buClr>
                <a:schemeClr val="dk1"/>
              </a:buClr>
              <a:buSzPts val="1100"/>
              <a:buFont typeface="Arial" panose="020B0604020202020204"/>
              <a:buNone/>
            </a:pPr>
            <a:r>
              <a:rPr lang="en-GB">
                <a:solidFill>
                  <a:schemeClr val="dk1"/>
                </a:solidFill>
              </a:rPr>
              <a:t>3. Means of means baseline is even smarter. As you can see from the group of equations on left bottom, means of means is an aggregation of  mean of the user, of the movie, and global mean. We set it because we assume that there are user bias and essential quality differences among movies, this comprehensive means may help us to better catch the pattern and smooth errors.</a:t>
            </a:r>
            <a:endParaRPr sz="1300">
              <a:solidFill>
                <a:schemeClr val="dk1"/>
              </a:solidFill>
            </a:endParaRPr>
          </a:p>
          <a:p>
            <a:pPr marL="0" lvl="0" indent="0" algn="l" rtl="0">
              <a:spcBef>
                <a:spcPts val="0"/>
              </a:spcBef>
              <a:spcAft>
                <a:spcPts val="0"/>
              </a:spcAft>
              <a:buClr>
                <a:schemeClr val="dk1"/>
              </a:buClr>
              <a:buSzPts val="1100"/>
              <a:buFont typeface="Arial" panose="020B0604020202020204"/>
              <a:buNone/>
            </a:pPr>
            <a:endParaRPr>
              <a:solidFill>
                <a:schemeClr val="dk1"/>
              </a:solidFill>
            </a:endParaRPr>
          </a:p>
          <a:p>
            <a:pPr marL="0" lvl="0" indent="0" algn="l" rtl="0">
              <a:lnSpc>
                <a:spcPct val="115000"/>
              </a:lnSpc>
              <a:spcBef>
                <a:spcPts val="0"/>
              </a:spcBef>
              <a:spcAft>
                <a:spcPts val="0"/>
              </a:spcAft>
              <a:buClr>
                <a:srgbClr val="2A3990"/>
              </a:buClr>
              <a:buSzPts val="1100"/>
              <a:buFont typeface="Arial" panose="020B0604020202020204"/>
              <a:buNone/>
            </a:pPr>
            <a:r>
              <a:rPr lang="en-GB" sz="1300">
                <a:solidFill>
                  <a:srgbClr val="2A3990"/>
                </a:solidFill>
              </a:rPr>
              <a:t>Our last baseline model is the</a:t>
            </a:r>
            <a:r>
              <a:rPr lang="en-GB" sz="1300">
                <a:solidFill>
                  <a:srgbClr val="2A3990"/>
                </a:solidFill>
              </a:rPr>
              <a:t> MAP. Given observation noise variance  (alpha) , prior variances (alpha U) and (alpha V) keeping fixed, maximizing the log posterior is equivalent to minimizing the sum-of-squared-errors objective function with quadratic regularization terms. </a:t>
            </a:r>
            <a:r>
              <a:rPr lang="en-GB" sz="1200">
                <a:solidFill>
                  <a:srgbClr val="2A3990"/>
                </a:solidFill>
              </a:rPr>
              <a:t>Minimizing this objective function gives a local minimum, which is essentially a maximum a posteriori (MAP) estimate. While it is possible to use a fast Stochastic Gradient Descent procedure to find this MAP, we’ll be finding it using the utilities built into pymc3. In particular, we’ll use find_MAP function with Powell optimization (scipy.optimize.fmin_powell). Having found this MAP estimate, we can use it as our starting point for MCMC sampling. </a:t>
            </a:r>
            <a:endParaRPr sz="1200">
              <a:solidFill>
                <a:srgbClr val="2A3990"/>
              </a:solidFill>
            </a:endParaRPr>
          </a:p>
          <a:p>
            <a:pPr marL="0" lvl="0" indent="0" algn="l" rtl="0">
              <a:lnSpc>
                <a:spcPct val="115000"/>
              </a:lnSpc>
              <a:spcBef>
                <a:spcPts val="0"/>
              </a:spcBef>
              <a:spcAft>
                <a:spcPts val="0"/>
              </a:spcAft>
              <a:buClr>
                <a:srgbClr val="2A3990"/>
              </a:buClr>
              <a:buSzPts val="1100"/>
              <a:buFont typeface="Arial" panose="020B0604020202020204"/>
              <a:buNone/>
            </a:pPr>
            <a:endParaRPr sz="1300">
              <a:solidFill>
                <a:srgbClr val="2A3990"/>
              </a:solidFill>
            </a:endParaRPr>
          </a:p>
          <a:p>
            <a:pPr marL="0" lvl="0" indent="0" algn="l" rtl="0">
              <a:lnSpc>
                <a:spcPct val="115000"/>
              </a:lnSpc>
              <a:spcBef>
                <a:spcPts val="0"/>
              </a:spcBef>
              <a:spcAft>
                <a:spcPts val="0"/>
              </a:spcAft>
              <a:buClr>
                <a:srgbClr val="2A3990"/>
              </a:buClr>
              <a:buSzPts val="1100"/>
              <a:buFont typeface="Arial" panose="020B0604020202020204"/>
              <a:buNone/>
            </a:pPr>
            <a:r>
              <a:rPr lang="en-GB" sz="1300">
                <a:solidFill>
                  <a:srgbClr val="2A3990"/>
                </a:solidFill>
              </a:rPr>
              <a:t># Question: Frobenius norm, is a matrix norm of an M*N matrix A, defined as the square root of the sum of absolute squares of its elements. </a:t>
            </a:r>
            <a:endParaRPr sz="1300">
              <a:solidFill>
                <a:srgbClr val="2A3990"/>
              </a:solidFill>
            </a:endParaRPr>
          </a:p>
          <a:p>
            <a:pPr marL="0" lvl="0" indent="0" algn="l" rtl="0">
              <a:lnSpc>
                <a:spcPct val="115000"/>
              </a:lnSpc>
              <a:spcBef>
                <a:spcPts val="0"/>
              </a:spcBef>
              <a:spcAft>
                <a:spcPts val="0"/>
              </a:spcAft>
              <a:buClr>
                <a:srgbClr val="2A3990"/>
              </a:buClr>
              <a:buSzPts val="1100"/>
              <a:buFont typeface="Arial" panose="020B0604020202020204"/>
              <a:buNone/>
            </a:pPr>
            <a:r>
              <a:rPr lang="en-GB" sz="1300">
                <a:solidFill>
                  <a:srgbClr val="2A3990"/>
                </a:solidFill>
              </a:rPr>
              <a:t>					</a:t>
            </a:r>
            <a:endParaRPr sz="1300">
              <a:solidFill>
                <a:srgbClr val="2A3990"/>
              </a:solidFill>
            </a:endParaRPr>
          </a:p>
          <a:p>
            <a:pPr marL="0" lvl="0" indent="0" algn="l" rtl="0">
              <a:lnSpc>
                <a:spcPct val="115000"/>
              </a:lnSpc>
              <a:spcBef>
                <a:spcPts val="0"/>
              </a:spcBef>
              <a:spcAft>
                <a:spcPts val="0"/>
              </a:spcAft>
              <a:buClr>
                <a:srgbClr val="2A3990"/>
              </a:buClr>
              <a:buSzPts val="1100"/>
              <a:buFont typeface="Arial" panose="020B0604020202020204"/>
              <a:buNone/>
            </a:pPr>
            <a:r>
              <a:rPr lang="en-GB" sz="1300">
                <a:solidFill>
                  <a:srgbClr val="2A3990"/>
                </a:solidFill>
              </a:rPr>
              <a:t>MAP maximizes the posterior by adjusting U and V. While it works for simple problems, it has shortcomings, like being stuck at local maximum instead of finding the global maximum. Even when we have successfully found the global maximum, or mode, it may correspond to a low probability region of the posterior. Therefore, we can't trust map estimates at least when working on high-dimensional problems like this one. That’s why it makes sense to set it as a baseline performance because, if our model, which takes an hour to run, can’t even beat MAP, it probably means that either the model has a bug or it is simply useless</a:t>
            </a:r>
            <a:endParaRPr sz="1300">
              <a:solidFill>
                <a:srgbClr val="2A3990"/>
              </a:solidFill>
            </a:endParaRPr>
          </a:p>
          <a:p>
            <a:pPr marL="0" lvl="0" indent="0" algn="l" rtl="0">
              <a:spcBef>
                <a:spcPts val="0"/>
              </a:spcBef>
              <a:spcAft>
                <a:spcPts val="0"/>
              </a:spcAft>
              <a:buClr>
                <a:schemeClr val="dk1"/>
              </a:buClr>
              <a:buSzPts val="1100"/>
              <a:buFont typeface="Arial" panose="020B0604020202020204"/>
              <a:buNone/>
            </a:pPr>
            <a:endParaRPr sz="1200">
              <a:solidFill>
                <a:srgbClr val="2A3990"/>
              </a:solidFill>
            </a:endParaRPr>
          </a:p>
          <a:p>
            <a:pPr marL="0" lvl="0" indent="0" algn="l" rtl="0">
              <a:spcBef>
                <a:spcPts val="0"/>
              </a:spcBef>
              <a:spcAft>
                <a:spcPts val="0"/>
              </a:spcAft>
              <a:buClr>
                <a:schemeClr val="dk1"/>
              </a:buClr>
              <a:buSzPts val="1100"/>
              <a:buFont typeface="Arial" panose="020B0604020202020204"/>
              <a:buNone/>
            </a:pPr>
            <a:endParaRPr sz="1200">
              <a:solidFill>
                <a:srgbClr val="2A3990"/>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PhAnim="0" showMasterSp="0">
  <p:cSld>
    <p:spTree>
      <p:nvGrpSpPr>
        <p:cNvPr id="255" name="Shape 255"/>
        <p:cNvGrpSpPr/>
        <p:nvPr/>
      </p:nvGrpSpPr>
      <p:grpSpPr>
        <a:xfrm>
          <a:off x="0" y="0"/>
          <a:ext cx="0" cy="0"/>
          <a:chOff x="0" y="0"/>
          <a:chExt cx="0" cy="0"/>
        </a:xfrm>
      </p:grpSpPr>
      <p:sp>
        <p:nvSpPr>
          <p:cNvPr id="256" name="Google Shape;256;gded8973cd4_30_731:notes"/>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ded8973cd4_30_73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chemeClr val="dk1"/>
                </a:solidFill>
              </a:rPr>
              <a:t>Before adding priors on alpha U and alpha V, the model did not beat two of the three baselines: the model RMSE was 1.16, larger than both mean of means baseline and global mean baseline. </a:t>
            </a:r>
            <a:endParaRPr>
              <a:solidFill>
                <a:schemeClr val="dk1"/>
              </a:solidFill>
            </a:endParaRPr>
          </a:p>
          <a:p>
            <a:pPr marL="0" lvl="0" indent="0" algn="l" rtl="0">
              <a:spcBef>
                <a:spcPts val="0"/>
              </a:spcBef>
              <a:spcAft>
                <a:spcPts val="0"/>
              </a:spcAft>
              <a:buNone/>
            </a:pPr>
            <a:r>
              <a:rPr lang="en-GB">
                <a:solidFill>
                  <a:schemeClr val="dk1"/>
                </a:solidFill>
              </a:rPr>
              <a:t>After adding priors, the model managed to beat all baselines on the test set (RMSE of 0.09), even though there was some overfitting</a:t>
            </a:r>
            <a:endParaRPr lang="en-GB">
              <a:solidFill>
                <a:schemeClr val="dk1"/>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PhAnim="0" showMasterSp="0">
  <p:cSld>
    <p:spTree>
      <p:nvGrpSpPr>
        <p:cNvPr id="276" name="Shape 276"/>
        <p:cNvGrpSpPr/>
        <p:nvPr/>
      </p:nvGrpSpPr>
      <p:grpSpPr>
        <a:xfrm>
          <a:off x="0" y="0"/>
          <a:ext cx="0" cy="0"/>
          <a:chOff x="0" y="0"/>
          <a:chExt cx="0" cy="0"/>
        </a:xfrm>
      </p:grpSpPr>
      <p:sp>
        <p:nvSpPr>
          <p:cNvPr id="277" name="Google Shape;277;gded8973cd4_30_550:notes"/>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ded8973cd4_30_55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GB">
                <a:solidFill>
                  <a:schemeClr val="dk1"/>
                </a:solidFill>
              </a:rPr>
              <a:t>We also compare the results of our MCMC and MAP models before and after the priors. </a:t>
            </a:r>
            <a:endParaRPr>
              <a:solidFill>
                <a:schemeClr val="dk1"/>
              </a:solidFill>
            </a:endParaRPr>
          </a:p>
          <a:p>
            <a:pPr marL="0" lvl="0" indent="0" algn="l" rtl="0">
              <a:spcBef>
                <a:spcPts val="0"/>
              </a:spcBef>
              <a:spcAft>
                <a:spcPts val="0"/>
              </a:spcAft>
              <a:buClr>
                <a:schemeClr val="dk1"/>
              </a:buClr>
              <a:buSzPts val="1100"/>
              <a:buFont typeface="Arial" panose="020B0604020202020204"/>
              <a:buNone/>
            </a:pPr>
            <a:r>
              <a:rPr lang="en-GB">
                <a:solidFill>
                  <a:schemeClr val="dk1"/>
                </a:solidFill>
              </a:rPr>
              <a:t>This slide is the result without priors. We evaluate the models with the results of frequent and infrequent users. The frequent users are users that rank top 10% based on rating frequency. And infrequent are users that rank bottom 10%. As we can see, the 4 graphs on the left are on frequent users, and the distribution of the rmse for both train and test data is obviously concentrated and is quite small, indicating that the predictions are in general closer to the true values. While for the four graphs on the right, the rmse is widely distributed and tend to be larger.  However, the difference between mcmc and map is not quite significant</a:t>
            </a:r>
            <a:endParaRPr>
              <a:solidFill>
                <a:schemeClr val="dk1"/>
              </a:solidFill>
            </a:endParaRPr>
          </a:p>
          <a:p>
            <a:pPr marL="0" lvl="0" indent="0" algn="l" rtl="0">
              <a:spcBef>
                <a:spcPts val="0"/>
              </a:spcBef>
              <a:spcAft>
                <a:spcPts val="0"/>
              </a:spcAft>
              <a:buClr>
                <a:schemeClr val="dk1"/>
              </a:buClr>
              <a:buSzPts val="1100"/>
              <a:buFont typeface="Arial" panose="020B0604020202020204"/>
              <a:buNone/>
            </a:pPr>
            <a:endParaRPr>
              <a:solidFill>
                <a:schemeClr val="dk1"/>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PhAnim="0" showMasterSp="0">
  <p:cSld>
    <p:spTree>
      <p:nvGrpSpPr>
        <p:cNvPr id="292" name="Shape 292"/>
        <p:cNvGrpSpPr/>
        <p:nvPr/>
      </p:nvGrpSpPr>
      <p:grpSpPr>
        <a:xfrm>
          <a:off x="0" y="0"/>
          <a:ext cx="0" cy="0"/>
          <a:chOff x="0" y="0"/>
          <a:chExt cx="0" cy="0"/>
        </a:xfrm>
      </p:grpSpPr>
      <p:sp>
        <p:nvSpPr>
          <p:cNvPr id="293" name="Google Shape;293;gded8973cd4_30_605:notes"/>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ded8973cd4_30_60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GB">
                <a:solidFill>
                  <a:srgbClr val="2A3990"/>
                </a:solidFill>
              </a:rPr>
              <a:t>After adding priors, we can see that the performance difference between map and mcmc are more significant, due to our model being more complex. </a:t>
            </a:r>
            <a:endParaRPr>
              <a:solidFill>
                <a:srgbClr val="2A3990"/>
              </a:solidFill>
            </a:endParaRPr>
          </a:p>
          <a:p>
            <a:pPr marL="0" lvl="0" indent="0" algn="l" rtl="0">
              <a:spcBef>
                <a:spcPts val="0"/>
              </a:spcBef>
              <a:spcAft>
                <a:spcPts val="0"/>
              </a:spcAft>
              <a:buClr>
                <a:schemeClr val="dk1"/>
              </a:buClr>
              <a:buSzPts val="1100"/>
              <a:buFont typeface="Arial" panose="020B0604020202020204"/>
              <a:buNone/>
            </a:pPr>
            <a:r>
              <a:rPr lang="en-GB">
                <a:solidFill>
                  <a:srgbClr val="2A3990"/>
                </a:solidFill>
              </a:rPr>
              <a:t>The width of rmse distribution of mcmc is smaller than that of map. and the value is also smaller</a:t>
            </a:r>
            <a:endParaRPr>
              <a:solidFill>
                <a:srgbClr val="2A3990"/>
              </a:solidFill>
            </a:endParaRPr>
          </a:p>
          <a:p>
            <a:pPr marL="0" lvl="0" indent="0" algn="l" rtl="0">
              <a:spcBef>
                <a:spcPts val="0"/>
              </a:spcBef>
              <a:spcAft>
                <a:spcPts val="0"/>
              </a:spcAft>
              <a:buClr>
                <a:schemeClr val="dk1"/>
              </a:buClr>
              <a:buSzPts val="1100"/>
              <a:buFont typeface="Arial" panose="020B0604020202020204"/>
              <a:buNone/>
            </a:pPr>
            <a:endParaRPr>
              <a:solidFill>
                <a:srgbClr val="2A3990"/>
              </a:solidFill>
            </a:endParaRPr>
          </a:p>
          <a:p>
            <a:pPr marL="0" lvl="0" indent="0" algn="l" rtl="0">
              <a:spcBef>
                <a:spcPts val="0"/>
              </a:spcBef>
              <a:spcAft>
                <a:spcPts val="0"/>
              </a:spcAft>
              <a:buClr>
                <a:schemeClr val="dk1"/>
              </a:buClr>
              <a:buSzPts val="1100"/>
              <a:buFont typeface="Arial" panose="020B0604020202020204"/>
              <a:buNone/>
            </a:pPr>
            <a:r>
              <a:rPr lang="en-GB">
                <a:solidFill>
                  <a:srgbClr val="2A3990"/>
                </a:solidFill>
              </a:rPr>
              <a:t>Besides，The improvement mostly concentrated on predictions on frequent users</a:t>
            </a:r>
            <a:endParaRPr>
              <a:solidFill>
                <a:srgbClr val="2A3990"/>
              </a:solidFill>
            </a:endParaRPr>
          </a:p>
          <a:p>
            <a:pPr marL="0" lvl="0" indent="0" algn="l" rtl="0">
              <a:spcBef>
                <a:spcPts val="0"/>
              </a:spcBef>
              <a:spcAft>
                <a:spcPts val="0"/>
              </a:spcAft>
              <a:buClr>
                <a:schemeClr val="dk1"/>
              </a:buClr>
              <a:buSzPts val="1100"/>
              <a:buFont typeface="Arial" panose="020B0604020202020204"/>
              <a:buNone/>
            </a:pPr>
            <a:endParaRPr>
              <a:solidFill>
                <a:srgbClr val="2A3990"/>
              </a:solidFill>
            </a:endParaRPr>
          </a:p>
          <a:p>
            <a:pPr marL="0" lvl="0" indent="0" algn="l" rtl="0">
              <a:spcBef>
                <a:spcPts val="0"/>
              </a:spcBef>
              <a:spcAft>
                <a:spcPts val="0"/>
              </a:spcAft>
              <a:buClr>
                <a:schemeClr val="dk1"/>
              </a:buClr>
              <a:buSzPts val="1100"/>
              <a:buFont typeface="Arial" panose="020B0604020202020204"/>
              <a:buNone/>
            </a:pPr>
            <a:r>
              <a:rPr lang="en-GB">
                <a:solidFill>
                  <a:srgbClr val="2A3990"/>
                </a:solidFill>
              </a:rPr>
              <a:t>Based on the graphs, we can get a brief conclusion that our mcmc model after priors performs the best for the users who frequently rate movies.</a:t>
            </a:r>
            <a:endParaRPr>
              <a:solidFill>
                <a:srgbClr val="2A3990"/>
              </a:solidFill>
            </a:endParaRPr>
          </a:p>
          <a:p>
            <a:pPr marL="0" lvl="0" indent="0" algn="l" rtl="0">
              <a:spcBef>
                <a:spcPts val="0"/>
              </a:spcBef>
              <a:spcAft>
                <a:spcPts val="0"/>
              </a:spcAft>
              <a:buNone/>
            </a:pPr>
            <a:endParaRPr>
              <a:solidFill>
                <a:srgbClr val="2A3990"/>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PhAnim="0" showMasterSp="0">
  <p:cSld>
    <p:spTree>
      <p:nvGrpSpPr>
        <p:cNvPr id="308" name="Shape 308"/>
        <p:cNvGrpSpPr/>
        <p:nvPr/>
      </p:nvGrpSpPr>
      <p:grpSpPr>
        <a:xfrm>
          <a:off x="0" y="0"/>
          <a:ext cx="0" cy="0"/>
          <a:chOff x="0" y="0"/>
          <a:chExt cx="0" cy="0"/>
        </a:xfrm>
      </p:grpSpPr>
      <p:sp>
        <p:nvSpPr>
          <p:cNvPr id="309" name="Google Shape;309;gded8973cd4_30_395:notes"/>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 name="Google Shape;310;gded8973cd4_30_39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In this project, we learn following lessons:</a:t>
            </a:r>
            <a:endParaRPr lang="en-GB"/>
          </a:p>
          <a:p>
            <a:pPr marL="0" lvl="0" indent="0" algn="l" rtl="0">
              <a:spcBef>
                <a:spcPts val="0"/>
              </a:spcBef>
              <a:spcAft>
                <a:spcPts val="0"/>
              </a:spcAft>
              <a:buNone/>
            </a:pPr>
            <a:r>
              <a:rPr lang="en-GB"/>
              <a:t>1.</a:t>
            </a:r>
            <a:r>
              <a:rPr lang="en-GB"/>
              <a:t>Baselines can be very good and hard to beat. We should always construct simple baseline models to see whether it is worthwhile to build a more complicated model</a:t>
            </a:r>
            <a:endParaRPr lang="en-GB"/>
          </a:p>
          <a:p>
            <a:pPr marL="0" lvl="0" indent="0" algn="l" rtl="0">
              <a:spcBef>
                <a:spcPts val="0"/>
              </a:spcBef>
              <a:spcAft>
                <a:spcPts val="0"/>
              </a:spcAft>
              <a:buNone/>
            </a:pPr>
            <a:r>
              <a:rPr lang="en-GB"/>
              <a:t>2.Despite the effort to train the model, it </a:t>
            </a:r>
            <a:r>
              <a:rPr lang="en-GB"/>
              <a:t>doesn't</a:t>
            </a:r>
            <a:r>
              <a:rPr lang="en-GB"/>
              <a:t> perform so well for people who rarely rated movies. So an additional model may be necessary to solve the cold start problem. </a:t>
            </a:r>
            <a:endParaRPr lang="en-GB"/>
          </a:p>
          <a:p>
            <a:pPr marL="0" lvl="0" indent="0" algn="l" rtl="0">
              <a:spcBef>
                <a:spcPts val="0"/>
              </a:spcBef>
              <a:spcAft>
                <a:spcPts val="0"/>
              </a:spcAft>
              <a:buNone/>
            </a:pPr>
            <a:r>
              <a:rPr lang="en-GB"/>
              <a:t>3.A machine learning system may have low average test set error, but if its performance on a set of disproportionately important examples isn't good enough, then the machine learning system will still not be acceptable for production deployment.</a:t>
            </a:r>
            <a:endParaRPr lang="en-GB"/>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PhAnim="0" showMasterSp="0">
  <p:cSld>
    <p:spTree>
      <p:nvGrpSpPr>
        <p:cNvPr id="363" name="Shape 363"/>
        <p:cNvGrpSpPr/>
        <p:nvPr/>
      </p:nvGrpSpPr>
      <p:grpSpPr>
        <a:xfrm>
          <a:off x="0" y="0"/>
          <a:ext cx="0" cy="0"/>
          <a:chOff x="0" y="0"/>
          <a:chExt cx="0" cy="0"/>
        </a:xfrm>
      </p:grpSpPr>
      <p:sp>
        <p:nvSpPr>
          <p:cNvPr id="364" name="Google Shape;364;gded8973cd4_30_196:notes"/>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 name="Google Shape;365;gded8973cd4_30_196: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In the last slide, there are our references in our project.</a:t>
            </a:r>
            <a:endParaRPr lang="en-GB"/>
          </a:p>
          <a:p>
            <a:pPr marL="0" lvl="0" indent="0" algn="l" rtl="0">
              <a:spcBef>
                <a:spcPts val="0"/>
              </a:spcBef>
              <a:spcAft>
                <a:spcPts val="0"/>
              </a:spcAft>
              <a:buNone/>
            </a:pPr>
            <a:r>
              <a:rPr lang="en-GB"/>
              <a:t>That’s all of our presentation and thank you for listening. We’re open to any questions</a:t>
            </a:r>
            <a:endParaRPr lang="en-GB"/>
          </a:p>
          <a:p>
            <a:pPr marL="0" lvl="0" indent="0" algn="l" rtl="0">
              <a:spcBef>
                <a:spcPts val="0"/>
              </a:spcBef>
              <a:spcAft>
                <a:spcPts val="0"/>
              </a:spcAft>
              <a:buNone/>
            </a:p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PhAnim="0" showMasterSp="0">
  <p:cSld>
    <p:spTree>
      <p:nvGrpSpPr>
        <p:cNvPr id="372" name="Shape 372"/>
        <p:cNvGrpSpPr/>
        <p:nvPr/>
      </p:nvGrpSpPr>
      <p:grpSpPr>
        <a:xfrm>
          <a:off x="0" y="0"/>
          <a:ext cx="0" cy="0"/>
          <a:chOff x="0" y="0"/>
          <a:chExt cx="0" cy="0"/>
        </a:xfrm>
      </p:grpSpPr>
      <p:sp>
        <p:nvSpPr>
          <p:cNvPr id="373" name="Google Shape;373;gded8973cd4_30_290:notes"/>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4" name="Google Shape;374;gded8973cd4_30_29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28" name="Shape 128"/>
        <p:cNvGrpSpPr/>
        <p:nvPr/>
      </p:nvGrpSpPr>
      <p:grpSpPr>
        <a:xfrm>
          <a:off x="0" y="0"/>
          <a:ext cx="0" cy="0"/>
          <a:chOff x="0" y="0"/>
          <a:chExt cx="0" cy="0"/>
        </a:xfrm>
      </p:grpSpPr>
      <p:sp>
        <p:nvSpPr>
          <p:cNvPr id="129" name="Google Shape;129;gded8973cd4_30_84:notes"/>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ded8973cd4_30_84: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100"/>
              <a:buFont typeface="Arial" panose="020B0604020202020204"/>
              <a:buNone/>
            </a:pPr>
            <a:r>
              <a:rPr lang="en-GB"/>
              <a:t>Many of you might have Netflix account, When you login to the Netflix, it means you want to find some videos or movies that interested you. That’s also what Netflix want to show you on your home page. So we are going to show you how the Netflix recommend movies for you, what’s the logic behind it and how we could improve the system?</a:t>
            </a:r>
            <a:endParaRPr lang="en-GB"/>
          </a:p>
          <a:p>
            <a:pPr marL="0" lvl="0" indent="0" algn="l" rtl="0">
              <a:spcBef>
                <a:spcPts val="1200"/>
              </a:spcBef>
              <a:spcAft>
                <a:spcPts val="0"/>
              </a:spcAft>
              <a:buNone/>
            </a:p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36" name="Shape 136"/>
        <p:cNvGrpSpPr/>
        <p:nvPr/>
      </p:nvGrpSpPr>
      <p:grpSpPr>
        <a:xfrm>
          <a:off x="0" y="0"/>
          <a:ext cx="0" cy="0"/>
          <a:chOff x="0" y="0"/>
          <a:chExt cx="0" cy="0"/>
        </a:xfrm>
      </p:grpSpPr>
      <p:sp>
        <p:nvSpPr>
          <p:cNvPr id="137" name="Google Shape;137;gded8973cd4_30_91:notes"/>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ded8973cd4_30_9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chemeClr val="dk1"/>
                </a:solidFill>
                <a:latin typeface="Calibri" panose="020F0502020204030204"/>
                <a:ea typeface="Calibri" panose="020F0502020204030204"/>
                <a:cs typeface="Calibri" panose="020F0502020204030204"/>
                <a:sym typeface="Calibri" panose="020F0502020204030204"/>
              </a:rPr>
              <a:t>We will introduce the goal of this project and what’s the dataset looks like first, and then we will make the model, select the hyperparameter and apply probabilistic matrix factorization. Finally, we will evaluate the model and get the results.</a:t>
            </a:r>
            <a:endParaRPr lang="en-GB">
              <a:solidFill>
                <a:schemeClr val="dk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56" name="Shape 156"/>
        <p:cNvGrpSpPr/>
        <p:nvPr/>
      </p:nvGrpSpPr>
      <p:grpSpPr>
        <a:xfrm>
          <a:off x="0" y="0"/>
          <a:ext cx="0" cy="0"/>
          <a:chOff x="0" y="0"/>
          <a:chExt cx="0" cy="0"/>
        </a:xfrm>
      </p:grpSpPr>
      <p:sp>
        <p:nvSpPr>
          <p:cNvPr id="157" name="Google Shape;157;gded8973cd4_37_0:notes"/>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ded8973cd4_37_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100"/>
              <a:buFont typeface="Arial" panose="020B0604020202020204"/>
              <a:buNone/>
            </a:pPr>
            <a:r>
              <a:rPr lang="en-GB"/>
              <a:t>With limited data on the users and the targeted movies, we try to predict how much the users will like selected movies in the effort of recommending movies to users who would like them.</a:t>
            </a:r>
            <a:endParaRPr lang="en-GB"/>
          </a:p>
          <a:p>
            <a:pPr marL="0" lvl="0" indent="0" algn="l" rtl="0">
              <a:spcBef>
                <a:spcPts val="1200"/>
              </a:spcBef>
              <a:spcAft>
                <a:spcPts val="0"/>
              </a:spcAft>
              <a:buNone/>
            </a:p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66" name="Shape 166"/>
        <p:cNvGrpSpPr/>
        <p:nvPr/>
      </p:nvGrpSpPr>
      <p:grpSpPr>
        <a:xfrm>
          <a:off x="0" y="0"/>
          <a:ext cx="0" cy="0"/>
          <a:chOff x="0" y="0"/>
          <a:chExt cx="0" cy="0"/>
        </a:xfrm>
      </p:grpSpPr>
      <p:sp>
        <p:nvSpPr>
          <p:cNvPr id="167" name="Google Shape;167;gded8973cd4_42_36:notes"/>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ded8973cd4_42_36: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100"/>
              <a:buFont typeface="Arial" panose="020B0604020202020204"/>
              <a:buNone/>
            </a:pPr>
            <a:r>
              <a:rPr lang="en-GB">
                <a:solidFill>
                  <a:srgbClr val="2A3990"/>
                </a:solidFill>
              </a:rPr>
              <a:t>The MovieLens 100k dataset was collected by the GroupLens Research Project at the University of Minnesota. This data set consists of 100,000 ratings (1-5) from 943 users on 1682 movies. Each user rated at least 20 movies and we have basic information on the users (age, gender, occupation, zip). Each movie includes basic information like title and release date. We will implement a model that is suitable for collaborative filtering on this data and evaluate it in terms of root mean squared error (RMSE) to validate the results.</a:t>
            </a:r>
            <a:endParaRPr>
              <a:solidFill>
                <a:srgbClr val="2A3990"/>
              </a:solidFill>
            </a:endParaRPr>
          </a:p>
          <a:p>
            <a:pPr marL="0" lvl="0" indent="0" algn="l" rtl="0">
              <a:lnSpc>
                <a:spcPct val="115000"/>
              </a:lnSpc>
              <a:spcBef>
                <a:spcPts val="1200"/>
              </a:spcBef>
              <a:spcAft>
                <a:spcPts val="0"/>
              </a:spcAft>
              <a:buClr>
                <a:schemeClr val="dk1"/>
              </a:buClr>
              <a:buSzPts val="1100"/>
              <a:buFont typeface="Arial" panose="020B0604020202020204"/>
              <a:buNone/>
            </a:pPr>
            <a:r>
              <a:rPr lang="en-GB">
                <a:solidFill>
                  <a:srgbClr val="2A3990"/>
                </a:solidFill>
              </a:rPr>
              <a:t>The data was collected through the MovieLens web site (movielens.umn.edu) during the seven-month period from September 19th, 1997 through April 22nd, 1998. This data has been cleaned up - users who had less than 20 ratings or did not have complete demographic information were removed from this data set.</a:t>
            </a:r>
            <a:endParaRPr>
              <a:solidFill>
                <a:srgbClr val="2A3990"/>
              </a:solidFill>
            </a:endParaRPr>
          </a:p>
          <a:p>
            <a:pPr marL="0" lvl="0" indent="0" algn="l" rtl="0">
              <a:lnSpc>
                <a:spcPct val="115000"/>
              </a:lnSpc>
              <a:spcBef>
                <a:spcPts val="1200"/>
              </a:spcBef>
              <a:spcAft>
                <a:spcPts val="1200"/>
              </a:spcAft>
              <a:buClr>
                <a:srgbClr val="2A3990"/>
              </a:buClr>
              <a:buSzPts val="1100"/>
              <a:buFont typeface="Arial" panose="020B0604020202020204"/>
              <a:buNone/>
            </a:pPr>
            <a:endParaRPr>
              <a:solidFill>
                <a:srgbClr val="2A3990"/>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75" name="Shape 175"/>
        <p:cNvGrpSpPr/>
        <p:nvPr/>
      </p:nvGrpSpPr>
      <p:grpSpPr>
        <a:xfrm>
          <a:off x="0" y="0"/>
          <a:ext cx="0" cy="0"/>
          <a:chOff x="0" y="0"/>
          <a:chExt cx="0" cy="0"/>
        </a:xfrm>
      </p:grpSpPr>
      <p:sp>
        <p:nvSpPr>
          <p:cNvPr id="176" name="Google Shape;176;gded8973cd4_47_36:notes"/>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ded8973cd4_47_36: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100"/>
              <a:buFont typeface="Arial" panose="020B0604020202020204"/>
              <a:buNone/>
            </a:pPr>
            <a:r>
              <a:rPr lang="en-GB">
                <a:solidFill>
                  <a:schemeClr val="dk1"/>
                </a:solidFill>
              </a:rPr>
              <a:t>The data we mainly worked contain user id, movie id and ratings. The data also contain the other information such as what’s the kind of it (such as if it’s a Drama or documentary, it’s crime, comedy or horror movies)</a:t>
            </a:r>
            <a:endParaRPr>
              <a:solidFill>
                <a:schemeClr val="dk1"/>
              </a:solidFill>
            </a:endParaRPr>
          </a:p>
          <a:p>
            <a:pPr marL="0" lvl="0" indent="0" algn="l" rtl="0">
              <a:lnSpc>
                <a:spcPct val="115000"/>
              </a:lnSpc>
              <a:spcBef>
                <a:spcPts val="1200"/>
              </a:spcBef>
              <a:spcAft>
                <a:spcPts val="0"/>
              </a:spcAft>
              <a:buClr>
                <a:schemeClr val="dk1"/>
              </a:buClr>
              <a:buSzPts val="1100"/>
              <a:buFont typeface="Arial" panose="020B0604020202020204"/>
              <a:buNone/>
            </a:pPr>
            <a:r>
              <a:rPr lang="en-GB">
                <a:solidFill>
                  <a:schemeClr val="dk1"/>
                </a:solidFill>
              </a:rPr>
              <a:t>Then, we formalize it, we put user id on the column and movie id on the row, so it turns into a matrix which has 943 rows and 1682 columns. For each item, we would like to find a D dimensional factor composition to describe the item, so we model each movie as a D dimensional vector which is its latent factor composition. Furthermore, we expect each user to have some preferences, but without our manual labeling and averaging procedure, we have to rely on the latent factor compositions to learn dimensional latent preference vectors for each user. The only thing we get to observe is the ratings matrix R provided by the users. Each entry is the rating that a user gave to a movie. Many of these entries may be missing, since most users will not have rated all 100 movies. Our goal is to fill in the missing values with predicted ratings based on the latent variables and we denote the predicted ratings. We also define an indicator matrix I, with 0 if is missing and 1 if it’s filled.</a:t>
            </a:r>
            <a:endParaRPr>
              <a:solidFill>
                <a:schemeClr val="dk1"/>
              </a:solidFill>
            </a:endParaRPr>
          </a:p>
          <a:p>
            <a:pPr marL="0" lvl="0" indent="0" algn="l" rtl="0">
              <a:lnSpc>
                <a:spcPct val="115000"/>
              </a:lnSpc>
              <a:spcBef>
                <a:spcPts val="1200"/>
              </a:spcBef>
              <a:spcAft>
                <a:spcPts val="0"/>
              </a:spcAft>
              <a:buClr>
                <a:schemeClr val="dk1"/>
              </a:buClr>
              <a:buSzPts val="1100"/>
              <a:buFont typeface="Arial" panose="020B0604020202020204"/>
              <a:buNone/>
            </a:pPr>
            <a:r>
              <a:rPr lang="en-GB">
                <a:solidFill>
                  <a:schemeClr val="dk1"/>
                </a:solidFill>
              </a:rPr>
              <a:t> </a:t>
            </a:r>
            <a:endParaRPr>
              <a:solidFill>
                <a:schemeClr val="dk1"/>
              </a:solidFill>
            </a:endParaRPr>
          </a:p>
          <a:p>
            <a:pPr marL="0" lvl="0" indent="0" algn="l" rtl="0">
              <a:lnSpc>
                <a:spcPct val="115000"/>
              </a:lnSpc>
              <a:spcBef>
                <a:spcPts val="1200"/>
              </a:spcBef>
              <a:spcAft>
                <a:spcPts val="0"/>
              </a:spcAft>
              <a:buClr>
                <a:schemeClr val="dk1"/>
              </a:buClr>
              <a:buSzPts val="1100"/>
              <a:buFont typeface="Arial" panose="020B0604020202020204"/>
              <a:buNone/>
            </a:pPr>
            <a:r>
              <a:rPr lang="en-GB">
                <a:solidFill>
                  <a:schemeClr val="dk1"/>
                </a:solidFill>
              </a:rPr>
              <a:t>Next my teammates Roxy will introduce our model and hyperparameter choices.</a:t>
            </a:r>
            <a:endParaRPr>
              <a:solidFill>
                <a:schemeClr val="dk1"/>
              </a:solidFill>
            </a:endParaRPr>
          </a:p>
          <a:p>
            <a:pPr marL="0" lvl="0" indent="0" algn="l" rtl="0">
              <a:spcBef>
                <a:spcPts val="1200"/>
              </a:spcBef>
              <a:spcAft>
                <a:spcPts val="0"/>
              </a:spcAft>
              <a:buClr>
                <a:schemeClr val="dk1"/>
              </a:buClr>
              <a:buSzPts val="1100"/>
              <a:buFont typeface="Arial" panose="020B0604020202020204"/>
              <a:buNone/>
            </a:pPr>
            <a:endParaRPr>
              <a:solidFill>
                <a:schemeClr val="dk1"/>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87" name="Shape 187"/>
        <p:cNvGrpSpPr/>
        <p:nvPr/>
      </p:nvGrpSpPr>
      <p:grpSpPr>
        <a:xfrm>
          <a:off x="0" y="0"/>
          <a:ext cx="0" cy="0"/>
          <a:chOff x="0" y="0"/>
          <a:chExt cx="0" cy="0"/>
        </a:xfrm>
      </p:grpSpPr>
      <p:sp>
        <p:nvSpPr>
          <p:cNvPr id="188" name="Google Shape;188;gded8973cd4_52_0:notes"/>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ded8973cd4_52_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GB">
                <a:solidFill>
                  <a:schemeClr val="dk1"/>
                </a:solidFill>
              </a:rPr>
              <a:t>We then implemented the PMF model for inference, with its mathematical definition shown here.</a:t>
            </a:r>
            <a:endParaRPr>
              <a:solidFill>
                <a:schemeClr val="dk1"/>
              </a:solidFill>
            </a:endParaRPr>
          </a:p>
          <a:p>
            <a:pPr marL="0" lvl="0" indent="0" algn="l" rtl="0">
              <a:spcBef>
                <a:spcPts val="0"/>
              </a:spcBef>
              <a:spcAft>
                <a:spcPts val="0"/>
              </a:spcAft>
              <a:buClr>
                <a:schemeClr val="dk1"/>
              </a:buClr>
              <a:buSzPts val="1100"/>
              <a:buFont typeface="Arial" panose="020B0604020202020204"/>
              <a:buNone/>
            </a:pPr>
            <a:r>
              <a:rPr lang="en-GB">
                <a:solidFill>
                  <a:schemeClr val="dk1"/>
                </a:solidFill>
              </a:rPr>
              <a:t>Predicted ratings are given by: a normal distribution of average being the dot product of User I from U matrix (which describes the users)  and movie J from V matrix (which describes the movies), with a precision of alpha (or the inverse of alpha being the variance). </a:t>
            </a:r>
            <a:endParaRPr>
              <a:solidFill>
                <a:schemeClr val="dk1"/>
              </a:solidFill>
            </a:endParaRPr>
          </a:p>
          <a:p>
            <a:pPr marL="0" lvl="0" indent="0" algn="l" rtl="0">
              <a:spcBef>
                <a:spcPts val="0"/>
              </a:spcBef>
              <a:spcAft>
                <a:spcPts val="0"/>
              </a:spcAft>
              <a:buClr>
                <a:schemeClr val="dk1"/>
              </a:buClr>
              <a:buSzPts val="1100"/>
              <a:buFont typeface="Arial" panose="020B0604020202020204"/>
              <a:buNone/>
            </a:pPr>
            <a:r>
              <a:rPr lang="en-GB">
                <a:solidFill>
                  <a:schemeClr val="dk1"/>
                </a:solidFill>
              </a:rPr>
              <a:t>Chose alpha = 2, giving us a standard deviation of 0.7, which is consistent with a rating of 1-5. </a:t>
            </a:r>
            <a:endParaRPr>
              <a:solidFill>
                <a:schemeClr val="dk1"/>
              </a:solidFill>
            </a:endParaRPr>
          </a:p>
          <a:p>
            <a:pPr marL="0" lvl="0" indent="0" algn="l" rtl="0">
              <a:spcBef>
                <a:spcPts val="0"/>
              </a:spcBef>
              <a:spcAft>
                <a:spcPts val="0"/>
              </a:spcAft>
              <a:buClr>
                <a:schemeClr val="dk1"/>
              </a:buClr>
              <a:buSzPts val="1100"/>
              <a:buFont typeface="Arial" panose="020B0604020202020204"/>
              <a:buNone/>
            </a:pPr>
            <a:r>
              <a:rPr lang="en-GB">
                <a:solidFill>
                  <a:schemeClr val="dk1"/>
                </a:solidFill>
              </a:rPr>
              <a:t>And we chose a dimensionality of 10, in accordance with computational resources</a:t>
            </a:r>
            <a:endParaRPr lang="en-GB">
              <a:solidFill>
                <a:schemeClr val="dk1"/>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99" name="Shape 199"/>
        <p:cNvGrpSpPr/>
        <p:nvPr/>
      </p:nvGrpSpPr>
      <p:grpSpPr>
        <a:xfrm>
          <a:off x="0" y="0"/>
          <a:ext cx="0" cy="0"/>
          <a:chOff x="0" y="0"/>
          <a:chExt cx="0" cy="0"/>
        </a:xfrm>
      </p:grpSpPr>
      <p:sp>
        <p:nvSpPr>
          <p:cNvPr id="200" name="Google Shape;200;gded8973cd4_2_2:notes"/>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gded8973cd4_2_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GB">
                <a:solidFill>
                  <a:schemeClr val="dk1"/>
                </a:solidFill>
              </a:rPr>
              <a:t>W</a:t>
            </a:r>
            <a:r>
              <a:rPr lang="en-GB">
                <a:solidFill>
                  <a:schemeClr val="dk1"/>
                </a:solidFill>
              </a:rPr>
              <a:t>e also tried adding priors onto alpha U and alpha V, to see if it would make any differences</a:t>
            </a:r>
            <a:endParaRPr>
              <a:solidFill>
                <a:schemeClr val="dk1"/>
              </a:solidFill>
            </a:endParaRPr>
          </a:p>
          <a:p>
            <a:pPr marL="0" lvl="0" indent="0" algn="l" rtl="0">
              <a:spcBef>
                <a:spcPts val="0"/>
              </a:spcBef>
              <a:spcAft>
                <a:spcPts val="0"/>
              </a:spcAft>
              <a:buClr>
                <a:schemeClr val="dk1"/>
              </a:buClr>
              <a:buSzPts val="1100"/>
              <a:buFont typeface="Arial" panose="020B0604020202020204"/>
              <a:buNone/>
            </a:pPr>
            <a:r>
              <a:rPr lang="en-GB">
                <a:solidFill>
                  <a:schemeClr val="dk1"/>
                </a:solidFill>
              </a:rPr>
              <a:t>We used the gamma distribution because it is consistent with strictly positive alphas, and also because it’s the conjugate prior</a:t>
            </a:r>
            <a:endParaRPr>
              <a:solidFill>
                <a:schemeClr val="dk1"/>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208" name="Shape 208"/>
        <p:cNvGrpSpPr/>
        <p:nvPr/>
      </p:nvGrpSpPr>
      <p:grpSpPr>
        <a:xfrm>
          <a:off x="0" y="0"/>
          <a:ext cx="0" cy="0"/>
          <a:chOff x="0" y="0"/>
          <a:chExt cx="0" cy="0"/>
        </a:xfrm>
      </p:grpSpPr>
      <p:sp>
        <p:nvSpPr>
          <p:cNvPr id="209" name="Google Shape;209;gded8973cd4_57_0:notes"/>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ded8973cd4_57_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GB">
                <a:solidFill>
                  <a:schemeClr val="dk1"/>
                </a:solidFill>
              </a:rPr>
              <a:t>We implemented this using the Pymc3 package, specifically, the hamiltonian MCMC, which, as professor Hansen mentioned in class, is useful for sampling high dimensional posterior spaces. </a:t>
            </a:r>
            <a:endParaRPr>
              <a:solidFill>
                <a:schemeClr val="dk1"/>
              </a:solidFill>
            </a:endParaRPr>
          </a:p>
          <a:p>
            <a:pPr marL="0" lvl="0" indent="0" algn="l" rtl="0">
              <a:spcBef>
                <a:spcPts val="0"/>
              </a:spcBef>
              <a:spcAft>
                <a:spcPts val="0"/>
              </a:spcAft>
              <a:buClr>
                <a:schemeClr val="dk1"/>
              </a:buClr>
              <a:buSzPts val="1100"/>
              <a:buFont typeface="Arial" panose="020B0604020202020204"/>
              <a:buNone/>
            </a:pPr>
            <a:r>
              <a:rPr lang="en-GB">
                <a:solidFill>
                  <a:schemeClr val="dk1"/>
                </a:solidFill>
              </a:rPr>
              <a:t>We used 400 samples for burn in. Once we made sure the model has converged, we drew a fresh batch of 300 samples for inference</a:t>
            </a:r>
            <a:endParaRPr>
              <a:solidFill>
                <a:schemeClr val="dk1"/>
              </a:solidFill>
            </a:endParaRPr>
          </a:p>
          <a:p>
            <a:pPr marL="0" lvl="0" indent="0" algn="l" rtl="0">
              <a:spcBef>
                <a:spcPts val="0"/>
              </a:spcBef>
              <a:spcAft>
                <a:spcPts val="0"/>
              </a:spcAft>
              <a:buNone/>
            </a:p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matchingName="Title slide">
  <p:cSld name="TITLE">
    <p:bg>
      <p:bgPr>
        <a:solidFill>
          <a:schemeClr val="dk1"/>
        </a:solidFill>
        <a:effectLst/>
      </p:bgPr>
    </p:bg>
    <p:spTree>
      <p:nvGrpSpPr>
        <p:cNvPr id="9" name="Shape 9"/>
        <p:cNvGrpSpPr/>
        <p:nvPr/>
      </p:nvGrpSpPr>
      <p:grpSpPr>
        <a:xfrm>
          <a:off x="0" y="0"/>
          <a:ext cx="0" cy="0"/>
          <a:chOff x="0" y="0"/>
          <a:chExt cx="0" cy="0"/>
        </a:xfrm>
      </p:grpSpPr>
      <p:grpSp>
        <p:nvGrpSpPr>
          <p:cNvPr id="10" name="Google Shape;10;p2"/>
          <p:cNvGrpSpPr/>
          <p:nvPr/>
        </p:nvGrpSpPr>
        <p:grpSpPr>
          <a:xfrm>
            <a:off x="6098378" y="5"/>
            <a:ext cx="3045625" cy="2030570"/>
            <a:chOff x="6098378" y="5"/>
            <a:chExt cx="3045625" cy="2030570"/>
          </a:xfrm>
        </p:grpSpPr>
        <p:sp>
          <p:nvSpPr>
            <p:cNvPr id="11" name="Google Shape;11;p2"/>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 name="Google Shape;12;p2"/>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 name="Google Shape;13;p2"/>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 name="Google Shape;14;p2"/>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 name="Google Shape;15;p2"/>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6" name="Google Shape;16;p2"/>
          <p:cNvSpPr txBox="1"/>
          <p:nvPr>
            <p:ph type="ctrTitle"/>
          </p:nvPr>
        </p:nvSpPr>
        <p:spPr>
          <a:xfrm>
            <a:off x="598100" y="1775222"/>
            <a:ext cx="8222100" cy="838800"/>
          </a:xfrm>
          <a:prstGeom prst="rect">
            <a:avLst/>
          </a:prstGeom>
        </p:spPr>
        <p:txBody>
          <a:bodyPr spcFirstLastPara="1" wrap="square" lIns="91425" tIns="91425" rIns="91425" bIns="91425" anchor="b" anchorCtr="0">
            <a:norm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p:txBody>
      </p:sp>
      <p:sp>
        <p:nvSpPr>
          <p:cNvPr id="17" name="Google Shape;17;p2"/>
          <p:cNvSpPr txBox="1"/>
          <p:nvPr>
            <p:ph type="subTitle" idx="1"/>
          </p:nvPr>
        </p:nvSpPr>
        <p:spPr>
          <a:xfrm>
            <a:off x="598088" y="2715913"/>
            <a:ext cx="8222100" cy="4329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Clr>
                <a:schemeClr val="lt1"/>
              </a:buClr>
              <a:buSzPts val="2100"/>
              <a:buNone/>
              <a:defRPr sz="2100">
                <a:solidFill>
                  <a:schemeClr val="lt1"/>
                </a:solidFill>
              </a:defRPr>
            </a:lvl1pPr>
            <a:lvl2pPr lvl="1">
              <a:lnSpc>
                <a:spcPct val="100000"/>
              </a:lnSpc>
              <a:spcBef>
                <a:spcPts val="0"/>
              </a:spcBef>
              <a:spcAft>
                <a:spcPts val="0"/>
              </a:spcAft>
              <a:buClr>
                <a:schemeClr val="lt1"/>
              </a:buClr>
              <a:buSzPts val="2100"/>
              <a:buNone/>
              <a:defRPr sz="2100">
                <a:solidFill>
                  <a:schemeClr val="lt1"/>
                </a:solidFill>
              </a:defRPr>
            </a:lvl2pPr>
            <a:lvl3pPr lvl="2">
              <a:lnSpc>
                <a:spcPct val="100000"/>
              </a:lnSpc>
              <a:spcBef>
                <a:spcPts val="0"/>
              </a:spcBef>
              <a:spcAft>
                <a:spcPts val="0"/>
              </a:spcAft>
              <a:buClr>
                <a:schemeClr val="lt1"/>
              </a:buClr>
              <a:buSzPts val="2100"/>
              <a:buNone/>
              <a:defRPr sz="2100">
                <a:solidFill>
                  <a:schemeClr val="lt1"/>
                </a:solidFill>
              </a:defRPr>
            </a:lvl3pPr>
            <a:lvl4pPr lvl="3">
              <a:lnSpc>
                <a:spcPct val="100000"/>
              </a:lnSpc>
              <a:spcBef>
                <a:spcPts val="0"/>
              </a:spcBef>
              <a:spcAft>
                <a:spcPts val="0"/>
              </a:spcAft>
              <a:buClr>
                <a:schemeClr val="lt1"/>
              </a:buClr>
              <a:buSzPts val="2100"/>
              <a:buNone/>
              <a:defRPr sz="2100">
                <a:solidFill>
                  <a:schemeClr val="lt1"/>
                </a:solidFill>
              </a:defRPr>
            </a:lvl4pPr>
            <a:lvl5pPr lvl="4">
              <a:lnSpc>
                <a:spcPct val="100000"/>
              </a:lnSpc>
              <a:spcBef>
                <a:spcPts val="0"/>
              </a:spcBef>
              <a:spcAft>
                <a:spcPts val="0"/>
              </a:spcAft>
              <a:buClr>
                <a:schemeClr val="lt1"/>
              </a:buClr>
              <a:buSzPts val="2100"/>
              <a:buNone/>
              <a:defRPr sz="2100">
                <a:solidFill>
                  <a:schemeClr val="lt1"/>
                </a:solidFill>
              </a:defRPr>
            </a:lvl5pPr>
            <a:lvl6pPr lvl="5">
              <a:lnSpc>
                <a:spcPct val="100000"/>
              </a:lnSpc>
              <a:spcBef>
                <a:spcPts val="0"/>
              </a:spcBef>
              <a:spcAft>
                <a:spcPts val="0"/>
              </a:spcAft>
              <a:buClr>
                <a:schemeClr val="lt1"/>
              </a:buClr>
              <a:buSzPts val="2100"/>
              <a:buNone/>
              <a:defRPr sz="2100">
                <a:solidFill>
                  <a:schemeClr val="lt1"/>
                </a:solidFill>
              </a:defRPr>
            </a:lvl6pPr>
            <a:lvl7pPr lvl="6">
              <a:lnSpc>
                <a:spcPct val="100000"/>
              </a:lnSpc>
              <a:spcBef>
                <a:spcPts val="0"/>
              </a:spcBef>
              <a:spcAft>
                <a:spcPts val="0"/>
              </a:spcAft>
              <a:buClr>
                <a:schemeClr val="lt1"/>
              </a:buClr>
              <a:buSzPts val="2100"/>
              <a:buNone/>
              <a:defRPr sz="2100">
                <a:solidFill>
                  <a:schemeClr val="lt1"/>
                </a:solidFill>
              </a:defRPr>
            </a:lvl7pPr>
            <a:lvl8pPr lvl="7">
              <a:lnSpc>
                <a:spcPct val="100000"/>
              </a:lnSpc>
              <a:spcBef>
                <a:spcPts val="0"/>
              </a:spcBef>
              <a:spcAft>
                <a:spcPts val="0"/>
              </a:spcAft>
              <a:buClr>
                <a:schemeClr val="lt1"/>
              </a:buClr>
              <a:buSzPts val="2100"/>
              <a:buNone/>
              <a:defRPr sz="2100">
                <a:solidFill>
                  <a:schemeClr val="lt1"/>
                </a:solidFill>
              </a:defRPr>
            </a:lvl8pPr>
            <a:lvl9pPr lvl="8">
              <a:lnSpc>
                <a:spcPct val="100000"/>
              </a:lnSpc>
              <a:spcBef>
                <a:spcPts val="0"/>
              </a:spcBef>
              <a:spcAft>
                <a:spcPts val="0"/>
              </a:spcAft>
              <a:buClr>
                <a:schemeClr val="lt1"/>
              </a:buClr>
              <a:buSzPts val="2100"/>
              <a:buNone/>
              <a:defRPr sz="2100">
                <a:solidFill>
                  <a:schemeClr val="lt1"/>
                </a:solidFill>
              </a:defRPr>
            </a:lvl9pPr>
          </a:lstStyle>
          <a:p/>
        </p:txBody>
      </p:sp>
      <p:sp>
        <p:nvSpPr>
          <p:cNvPr id="18" name="Google Shape;18;p2"/>
          <p:cNvSpPr txBox="1"/>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69" name="Shape 69"/>
        <p:cNvGrpSpPr/>
        <p:nvPr/>
      </p:nvGrpSpPr>
      <p:grpSpPr>
        <a:xfrm>
          <a:off x="0" y="0"/>
          <a:ext cx="0" cy="0"/>
          <a:chOff x="0" y="0"/>
          <a:chExt cx="0" cy="0"/>
        </a:xfrm>
      </p:grpSpPr>
      <p:grpSp>
        <p:nvGrpSpPr>
          <p:cNvPr id="70" name="Google Shape;70;p11"/>
          <p:cNvGrpSpPr/>
          <p:nvPr/>
        </p:nvGrpSpPr>
        <p:grpSpPr>
          <a:xfrm>
            <a:off x="6098378" y="5"/>
            <a:ext cx="3045625" cy="2030570"/>
            <a:chOff x="6098378" y="5"/>
            <a:chExt cx="3045625" cy="2030570"/>
          </a:xfrm>
        </p:grpSpPr>
        <p:sp>
          <p:nvSpPr>
            <p:cNvPr id="71" name="Google Shape;71;p11"/>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 name="Google Shape;72;p11"/>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 name="Google Shape;73;p11"/>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 name="Google Shape;74;p11"/>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 name="Google Shape;75;p11"/>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76" name="Google Shape;76;p11"/>
          <p:cNvSpPr txBox="1"/>
          <p:nvPr>
            <p:ph type="title" hasCustomPrompt="1"/>
          </p:nvPr>
        </p:nvSpPr>
        <p:spPr>
          <a:xfrm>
            <a:off x="311700" y="1256050"/>
            <a:ext cx="8520600" cy="2030700"/>
          </a:xfrm>
          <a:prstGeom prst="rect">
            <a:avLst/>
          </a:prstGeom>
        </p:spPr>
        <p:txBody>
          <a:bodyPr spcFirstLastPara="1" wrap="square" lIns="91425" tIns="91425" rIns="91425" bIns="91425" anchor="b" anchorCtr="0">
            <a:normAutofit/>
          </a:bodyPr>
          <a:lstStyle>
            <a:lvl1pPr lvl="0" algn="ctr">
              <a:spcBef>
                <a:spcPts val="0"/>
              </a:spcBef>
              <a:spcAft>
                <a:spcPts val="0"/>
              </a:spcAft>
              <a:buClr>
                <a:schemeClr val="lt1"/>
              </a:buClr>
              <a:buSzPts val="12000"/>
              <a:buNone/>
              <a:defRPr sz="12000">
                <a:solidFill>
                  <a:schemeClr val="lt1"/>
                </a:solidFill>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77" name="Google Shape;77;p11"/>
          <p:cNvSpPr txBox="1"/>
          <p:nvPr>
            <p:ph type="body" idx="1"/>
          </p:nvPr>
        </p:nvSpPr>
        <p:spPr>
          <a:xfrm>
            <a:off x="311700" y="3369225"/>
            <a:ext cx="8520600" cy="12819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Clr>
                <a:schemeClr val="lt1"/>
              </a:buClr>
              <a:buSzPts val="1800"/>
              <a:buChar char="●"/>
              <a:defRPr>
                <a:solidFill>
                  <a:schemeClr val="lt1"/>
                </a:solidFill>
              </a:defRPr>
            </a:lvl1pPr>
            <a:lvl2pPr marL="914400" lvl="1" indent="-317500" algn="ctr">
              <a:spcBef>
                <a:spcPts val="0"/>
              </a:spcBef>
              <a:spcAft>
                <a:spcPts val="0"/>
              </a:spcAft>
              <a:buClr>
                <a:schemeClr val="lt1"/>
              </a:buClr>
              <a:buSzPts val="1400"/>
              <a:buChar char="○"/>
              <a:defRPr>
                <a:solidFill>
                  <a:schemeClr val="lt1"/>
                </a:solidFill>
              </a:defRPr>
            </a:lvl2pPr>
            <a:lvl3pPr marL="1371600" lvl="2" indent="-317500" algn="ctr">
              <a:spcBef>
                <a:spcPts val="0"/>
              </a:spcBef>
              <a:spcAft>
                <a:spcPts val="0"/>
              </a:spcAft>
              <a:buClr>
                <a:schemeClr val="lt1"/>
              </a:buClr>
              <a:buSzPts val="1400"/>
              <a:buChar char="■"/>
              <a:defRPr>
                <a:solidFill>
                  <a:schemeClr val="lt1"/>
                </a:solidFill>
              </a:defRPr>
            </a:lvl3pPr>
            <a:lvl4pPr marL="1828800" lvl="3" indent="-317500" algn="ctr">
              <a:spcBef>
                <a:spcPts val="0"/>
              </a:spcBef>
              <a:spcAft>
                <a:spcPts val="0"/>
              </a:spcAft>
              <a:buClr>
                <a:schemeClr val="lt1"/>
              </a:buClr>
              <a:buSzPts val="1400"/>
              <a:buChar char="●"/>
              <a:defRPr>
                <a:solidFill>
                  <a:schemeClr val="lt1"/>
                </a:solidFill>
              </a:defRPr>
            </a:lvl4pPr>
            <a:lvl5pPr marL="2286000" lvl="4" indent="-317500" algn="ctr">
              <a:spcBef>
                <a:spcPts val="0"/>
              </a:spcBef>
              <a:spcAft>
                <a:spcPts val="0"/>
              </a:spcAft>
              <a:buClr>
                <a:schemeClr val="lt1"/>
              </a:buClr>
              <a:buSzPts val="1400"/>
              <a:buChar char="○"/>
              <a:defRPr>
                <a:solidFill>
                  <a:schemeClr val="lt1"/>
                </a:solidFill>
              </a:defRPr>
            </a:lvl5pPr>
            <a:lvl6pPr marL="2743200" lvl="5" indent="-317500" algn="ctr">
              <a:spcBef>
                <a:spcPts val="0"/>
              </a:spcBef>
              <a:spcAft>
                <a:spcPts val="0"/>
              </a:spcAft>
              <a:buClr>
                <a:schemeClr val="lt1"/>
              </a:buClr>
              <a:buSzPts val="1400"/>
              <a:buChar char="■"/>
              <a:defRPr>
                <a:solidFill>
                  <a:schemeClr val="lt1"/>
                </a:solidFill>
              </a:defRPr>
            </a:lvl6pPr>
            <a:lvl7pPr marL="3200400" lvl="6" indent="-317500" algn="ctr">
              <a:spcBef>
                <a:spcPts val="0"/>
              </a:spcBef>
              <a:spcAft>
                <a:spcPts val="0"/>
              </a:spcAft>
              <a:buClr>
                <a:schemeClr val="lt1"/>
              </a:buClr>
              <a:buSzPts val="1400"/>
              <a:buChar char="●"/>
              <a:defRPr>
                <a:solidFill>
                  <a:schemeClr val="lt1"/>
                </a:solidFill>
              </a:defRPr>
            </a:lvl7pPr>
            <a:lvl8pPr marL="3657600" lvl="7" indent="-317500" algn="ctr">
              <a:spcBef>
                <a:spcPts val="0"/>
              </a:spcBef>
              <a:spcAft>
                <a:spcPts val="0"/>
              </a:spcAft>
              <a:buClr>
                <a:schemeClr val="lt1"/>
              </a:buClr>
              <a:buSzPts val="1400"/>
              <a:buChar char="○"/>
              <a:defRPr>
                <a:solidFill>
                  <a:schemeClr val="lt1"/>
                </a:solidFill>
              </a:defRPr>
            </a:lvl8pPr>
            <a:lvl9pPr marL="4114800" lvl="8" indent="-317500" algn="ctr">
              <a:spcBef>
                <a:spcPts val="0"/>
              </a:spcBef>
              <a:spcAft>
                <a:spcPts val="0"/>
              </a:spcAft>
              <a:buClr>
                <a:schemeClr val="lt1"/>
              </a:buClr>
              <a:buSzPts val="1400"/>
              <a:buChar char="■"/>
              <a:defRPr>
                <a:solidFill>
                  <a:schemeClr val="lt1"/>
                </a:solidFill>
              </a:defRPr>
            </a:lvl9pPr>
          </a:lstStyle>
          <a:p/>
        </p:txBody>
      </p:sp>
      <p:sp>
        <p:nvSpPr>
          <p:cNvPr id="78" name="Google Shape;78;p11"/>
          <p:cNvSpPr txBox="1"/>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matchingName="Blank">
  <p:cSld name="BLANK">
    <p:spTree>
      <p:nvGrpSpPr>
        <p:cNvPr id="79" name="Shape 79"/>
        <p:cNvGrpSpPr/>
        <p:nvPr/>
      </p:nvGrpSpPr>
      <p:grpSpPr>
        <a:xfrm>
          <a:off x="0" y="0"/>
          <a:ext cx="0" cy="0"/>
          <a:chOff x="0" y="0"/>
          <a:chExt cx="0" cy="0"/>
        </a:xfrm>
      </p:grpSpPr>
      <p:sp>
        <p:nvSpPr>
          <p:cNvPr id="80" name="Google Shape;80;p12"/>
          <p:cNvSpPr txBox="1"/>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matchingName="Title">
  <p:cSld name="TITLE">
    <p:spTree>
      <p:nvGrpSpPr>
        <p:cNvPr id="85" name="Shape 85"/>
        <p:cNvGrpSpPr/>
        <p:nvPr/>
      </p:nvGrpSpPr>
      <p:grpSpPr>
        <a:xfrm>
          <a:off x="0" y="0"/>
          <a:ext cx="0" cy="0"/>
          <a:chOff x="0" y="0"/>
          <a:chExt cx="0" cy="0"/>
        </a:xfrm>
      </p:grpSpPr>
      <p:sp>
        <p:nvSpPr>
          <p:cNvPr id="86" name="Google Shape;86;p14"/>
          <p:cNvSpPr txBox="1"/>
          <p:nvPr>
            <p:ph type="ctrTitle"/>
          </p:nvPr>
        </p:nvSpPr>
        <p:spPr>
          <a:xfrm>
            <a:off x="779100" y="1137350"/>
            <a:ext cx="4959600" cy="2868900"/>
          </a:xfrm>
          <a:prstGeom prst="rect">
            <a:avLst/>
          </a:prstGeom>
        </p:spPr>
        <p:txBody>
          <a:bodyPr spcFirstLastPara="1" wrap="square" lIns="0" tIns="0" rIns="0" bIns="0" anchor="ctr" anchorCtr="0">
            <a:noAutofit/>
          </a:bodyPr>
          <a:lstStyle>
            <a:lvl1pPr lvl="0" rtl="0">
              <a:spcBef>
                <a:spcPts val="0"/>
              </a:spcBef>
              <a:spcAft>
                <a:spcPts val="0"/>
              </a:spcAft>
              <a:buSzPts val="7000"/>
              <a:buNone/>
              <a:defRPr sz="7000"/>
            </a:lvl1pPr>
            <a:lvl2pPr lvl="1" rtl="0">
              <a:spcBef>
                <a:spcPts val="0"/>
              </a:spcBef>
              <a:spcAft>
                <a:spcPts val="0"/>
              </a:spcAft>
              <a:buSzPts val="7000"/>
              <a:buNone/>
              <a:defRPr sz="7000"/>
            </a:lvl2pPr>
            <a:lvl3pPr lvl="2" rtl="0">
              <a:spcBef>
                <a:spcPts val="0"/>
              </a:spcBef>
              <a:spcAft>
                <a:spcPts val="0"/>
              </a:spcAft>
              <a:buSzPts val="7000"/>
              <a:buNone/>
              <a:defRPr sz="7000"/>
            </a:lvl3pPr>
            <a:lvl4pPr lvl="3" rtl="0">
              <a:spcBef>
                <a:spcPts val="0"/>
              </a:spcBef>
              <a:spcAft>
                <a:spcPts val="0"/>
              </a:spcAft>
              <a:buSzPts val="7000"/>
              <a:buNone/>
              <a:defRPr sz="7000"/>
            </a:lvl4pPr>
            <a:lvl5pPr lvl="4" rtl="0">
              <a:spcBef>
                <a:spcPts val="0"/>
              </a:spcBef>
              <a:spcAft>
                <a:spcPts val="0"/>
              </a:spcAft>
              <a:buSzPts val="7000"/>
              <a:buNone/>
              <a:defRPr sz="7000"/>
            </a:lvl5pPr>
            <a:lvl6pPr lvl="5" rtl="0">
              <a:spcBef>
                <a:spcPts val="0"/>
              </a:spcBef>
              <a:spcAft>
                <a:spcPts val="0"/>
              </a:spcAft>
              <a:buSzPts val="7000"/>
              <a:buNone/>
              <a:defRPr sz="7000"/>
            </a:lvl6pPr>
            <a:lvl7pPr lvl="6" rtl="0">
              <a:spcBef>
                <a:spcPts val="0"/>
              </a:spcBef>
              <a:spcAft>
                <a:spcPts val="0"/>
              </a:spcAft>
              <a:buSzPts val="7000"/>
              <a:buNone/>
              <a:defRPr sz="7000"/>
            </a:lvl7pPr>
            <a:lvl8pPr lvl="7" rtl="0">
              <a:spcBef>
                <a:spcPts val="0"/>
              </a:spcBef>
              <a:spcAft>
                <a:spcPts val="0"/>
              </a:spcAft>
              <a:buSzPts val="7000"/>
              <a:buNone/>
              <a:defRPr sz="7000"/>
            </a:lvl8pPr>
            <a:lvl9pPr lvl="8" rtl="0">
              <a:spcBef>
                <a:spcPts val="0"/>
              </a:spcBef>
              <a:spcAft>
                <a:spcPts val="0"/>
              </a:spcAft>
              <a:buSzPts val="7000"/>
              <a:buNone/>
              <a:defRPr sz="7000"/>
            </a:lvl9pPr>
          </a:lstStyle>
          <a:p/>
        </p:txBody>
      </p:sp>
    </p:spTree>
  </p:cSld>
  <p:clrMapOvr>
    <a:masterClrMapping/>
  </p:clrMapOvr>
  <p:transition>
    <p:fade thruBlk="1"/>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ubtitle">
  <p:cSld name="TITLE_1">
    <p:bg>
      <p:bgPr>
        <a:gradFill>
          <a:gsLst>
            <a:gs pos="0">
              <a:srgbClr val="F4FC68"/>
            </a:gs>
            <a:gs pos="58000">
              <a:schemeClr val="accent2"/>
            </a:gs>
            <a:gs pos="100000">
              <a:schemeClr val="accent2"/>
            </a:gs>
          </a:gsLst>
          <a:path path="circle">
            <a:fillToRect l="100000" t="100000"/>
          </a:path>
          <a:tileRect r="-100000" b="-100000"/>
        </a:gradFill>
        <a:effectLst/>
      </p:bgPr>
    </p:bg>
    <p:spTree>
      <p:nvGrpSpPr>
        <p:cNvPr id="87" name="Shape 87"/>
        <p:cNvGrpSpPr/>
        <p:nvPr/>
      </p:nvGrpSpPr>
      <p:grpSpPr>
        <a:xfrm>
          <a:off x="0" y="0"/>
          <a:ext cx="0" cy="0"/>
          <a:chOff x="0" y="0"/>
          <a:chExt cx="0" cy="0"/>
        </a:xfrm>
      </p:grpSpPr>
      <p:sp>
        <p:nvSpPr>
          <p:cNvPr id="88" name="Google Shape;88;p15"/>
          <p:cNvSpPr txBox="1"/>
          <p:nvPr>
            <p:ph type="ctrTitle"/>
          </p:nvPr>
        </p:nvSpPr>
        <p:spPr>
          <a:xfrm>
            <a:off x="779100" y="1517488"/>
            <a:ext cx="4960500" cy="1628100"/>
          </a:xfrm>
          <a:prstGeom prst="rect">
            <a:avLst/>
          </a:prstGeom>
        </p:spPr>
        <p:txBody>
          <a:bodyPr spcFirstLastPara="1" wrap="square" lIns="0" tIns="0" rIns="0" bIns="0" anchor="b" anchorCtr="0">
            <a:noAutofit/>
          </a:bodyPr>
          <a:lstStyle>
            <a:lvl1pPr lvl="0" rtl="0">
              <a:spcBef>
                <a:spcPts val="0"/>
              </a:spcBef>
              <a:spcAft>
                <a:spcPts val="0"/>
              </a:spcAft>
              <a:buSzPts val="6000"/>
              <a:buNone/>
              <a:defRPr sz="6000"/>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p:txBody>
      </p:sp>
      <p:sp>
        <p:nvSpPr>
          <p:cNvPr id="89" name="Google Shape;89;p15"/>
          <p:cNvSpPr txBox="1"/>
          <p:nvPr>
            <p:ph type="subTitle" idx="1"/>
          </p:nvPr>
        </p:nvSpPr>
        <p:spPr>
          <a:xfrm>
            <a:off x="779100" y="3242313"/>
            <a:ext cx="4960500" cy="383700"/>
          </a:xfrm>
          <a:prstGeom prst="rect">
            <a:avLst/>
          </a:prstGeom>
        </p:spPr>
        <p:txBody>
          <a:bodyPr spcFirstLastPara="1" wrap="square" lIns="0" tIns="0" rIns="0" bIns="0" anchor="t" anchorCtr="0">
            <a:noAutofit/>
          </a:bodyPr>
          <a:lstStyle>
            <a:lvl1pPr lvl="0" rtl="0">
              <a:spcBef>
                <a:spcPts val="0"/>
              </a:spcBef>
              <a:spcAft>
                <a:spcPts val="0"/>
              </a:spcAft>
              <a:buSzPts val="2400"/>
              <a:buNone/>
              <a:defRPr/>
            </a:lvl1pPr>
            <a:lvl2pPr lvl="1" rtl="0">
              <a:spcBef>
                <a:spcPts val="800"/>
              </a:spcBef>
              <a:spcAft>
                <a:spcPts val="0"/>
              </a:spcAft>
              <a:buSzPts val="3000"/>
              <a:buNone/>
              <a:defRPr sz="3000"/>
            </a:lvl2pPr>
            <a:lvl3pPr lvl="2" rtl="0">
              <a:spcBef>
                <a:spcPts val="800"/>
              </a:spcBef>
              <a:spcAft>
                <a:spcPts val="0"/>
              </a:spcAft>
              <a:buSzPts val="3000"/>
              <a:buNone/>
              <a:defRPr sz="3000"/>
            </a:lvl3pPr>
            <a:lvl4pPr lvl="3" rtl="0">
              <a:spcBef>
                <a:spcPts val="800"/>
              </a:spcBef>
              <a:spcAft>
                <a:spcPts val="0"/>
              </a:spcAft>
              <a:buSzPts val="3000"/>
              <a:buNone/>
              <a:defRPr sz="3000"/>
            </a:lvl4pPr>
            <a:lvl5pPr lvl="4" rtl="0">
              <a:spcBef>
                <a:spcPts val="800"/>
              </a:spcBef>
              <a:spcAft>
                <a:spcPts val="0"/>
              </a:spcAft>
              <a:buSzPts val="3000"/>
              <a:buNone/>
              <a:defRPr sz="3000"/>
            </a:lvl5pPr>
            <a:lvl6pPr lvl="5" rtl="0">
              <a:spcBef>
                <a:spcPts val="800"/>
              </a:spcBef>
              <a:spcAft>
                <a:spcPts val="0"/>
              </a:spcAft>
              <a:buSzPts val="3000"/>
              <a:buNone/>
              <a:defRPr sz="3000"/>
            </a:lvl6pPr>
            <a:lvl7pPr lvl="6" rtl="0">
              <a:spcBef>
                <a:spcPts val="800"/>
              </a:spcBef>
              <a:spcAft>
                <a:spcPts val="0"/>
              </a:spcAft>
              <a:buSzPts val="3000"/>
              <a:buNone/>
              <a:defRPr sz="3000"/>
            </a:lvl7pPr>
            <a:lvl8pPr lvl="7" rtl="0">
              <a:spcBef>
                <a:spcPts val="800"/>
              </a:spcBef>
              <a:spcAft>
                <a:spcPts val="0"/>
              </a:spcAft>
              <a:buSzPts val="3000"/>
              <a:buNone/>
              <a:defRPr sz="3000"/>
            </a:lvl8pPr>
            <a:lvl9pPr lvl="8" rtl="0">
              <a:spcBef>
                <a:spcPts val="800"/>
              </a:spcBef>
              <a:spcAft>
                <a:spcPts val="800"/>
              </a:spcAft>
              <a:buSzPts val="3000"/>
              <a:buNone/>
              <a:defRPr sz="3000"/>
            </a:lvl9pPr>
          </a:lstStyle>
          <a:p/>
        </p:txBody>
      </p:sp>
    </p:spTree>
  </p:cSld>
  <p:clrMapOvr>
    <a:masterClrMapping/>
  </p:clrMapOvr>
  <p:transition>
    <p:fade thruBlk="1"/>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Quote">
  <p:cSld name="TITLE_1_1">
    <p:bg>
      <p:bgPr>
        <a:gradFill>
          <a:gsLst>
            <a:gs pos="0">
              <a:srgbClr val="FFE659"/>
            </a:gs>
            <a:gs pos="58000">
              <a:schemeClr val="accent4"/>
            </a:gs>
            <a:gs pos="100000">
              <a:schemeClr val="accent4"/>
            </a:gs>
          </a:gsLst>
          <a:path path="circle">
            <a:fillToRect l="100000" t="100000"/>
          </a:path>
          <a:tileRect r="-100000" b="-100000"/>
        </a:gradFill>
        <a:effectLst/>
      </p:bgPr>
    </p:bg>
    <p:spTree>
      <p:nvGrpSpPr>
        <p:cNvPr id="90" name="Shape 90"/>
        <p:cNvGrpSpPr/>
        <p:nvPr/>
      </p:nvGrpSpPr>
      <p:grpSpPr>
        <a:xfrm>
          <a:off x="0" y="0"/>
          <a:ext cx="0" cy="0"/>
          <a:chOff x="0" y="0"/>
          <a:chExt cx="0" cy="0"/>
        </a:xfrm>
      </p:grpSpPr>
      <p:sp>
        <p:nvSpPr>
          <p:cNvPr id="91" name="Google Shape;91;p16"/>
          <p:cNvSpPr/>
          <p:nvPr/>
        </p:nvSpPr>
        <p:spPr>
          <a:xfrm>
            <a:off x="781775" y="768275"/>
            <a:ext cx="6652425" cy="3622950"/>
          </a:xfrm>
          <a:custGeom>
            <a:avLst/>
            <a:gdLst/>
            <a:ahLst/>
            <a:cxnLst/>
            <a:rect l="l" t="t" r="r" b="b"/>
            <a:pathLst>
              <a:path w="266097" h="144918" extrusionOk="0">
                <a:moveTo>
                  <a:pt x="0" y="153"/>
                </a:moveTo>
                <a:lnTo>
                  <a:pt x="249225" y="0"/>
                </a:lnTo>
                <a:lnTo>
                  <a:pt x="249225" y="34949"/>
                </a:lnTo>
                <a:lnTo>
                  <a:pt x="266097" y="50315"/>
                </a:lnTo>
                <a:lnTo>
                  <a:pt x="248923" y="47415"/>
                </a:lnTo>
                <a:lnTo>
                  <a:pt x="248924" y="144918"/>
                </a:lnTo>
                <a:lnTo>
                  <a:pt x="63" y="144918"/>
                </a:lnTo>
                <a:close/>
              </a:path>
            </a:pathLst>
          </a:custGeom>
          <a:gradFill>
            <a:gsLst>
              <a:gs pos="0">
                <a:schemeClr val="lt1"/>
              </a:gs>
              <a:gs pos="100000">
                <a:schemeClr val="lt2"/>
              </a:gs>
            </a:gsLst>
            <a:path path="circle">
              <a:fillToRect l="100000" t="100000"/>
            </a:path>
            <a:tileRect r="-100000" b="-100000"/>
          </a:gradFill>
          <a:ln>
            <a:noFill/>
          </a:ln>
          <a:effectLst>
            <a:outerShdw blurRad="57150" dist="19050" dir="5400000" algn="bl" rotWithShape="0">
              <a:schemeClr val="dk1">
                <a:alpha val="30000"/>
              </a:schemeClr>
            </a:outerShdw>
          </a:effectLst>
        </p:spPr>
      </p:sp>
      <p:sp>
        <p:nvSpPr>
          <p:cNvPr id="92" name="Google Shape;92;p16"/>
          <p:cNvSpPr txBox="1"/>
          <p:nvPr>
            <p:ph type="body" idx="1"/>
          </p:nvPr>
        </p:nvSpPr>
        <p:spPr>
          <a:xfrm>
            <a:off x="1286575" y="1250325"/>
            <a:ext cx="4844700" cy="2658600"/>
          </a:xfrm>
          <a:prstGeom prst="rect">
            <a:avLst/>
          </a:prstGeom>
        </p:spPr>
        <p:txBody>
          <a:bodyPr spcFirstLastPara="1" wrap="square" lIns="0" tIns="0" rIns="0" bIns="0" anchor="t" anchorCtr="0">
            <a:noAutofit/>
          </a:bodyPr>
          <a:lstStyle>
            <a:lvl1pPr marL="457200" lvl="0" indent="-419100" rtl="0">
              <a:spcBef>
                <a:spcPts val="0"/>
              </a:spcBef>
              <a:spcAft>
                <a:spcPts val="0"/>
              </a:spcAft>
              <a:buSzPts val="3000"/>
              <a:buChar char="▪"/>
              <a:defRPr sz="3000" i="1"/>
            </a:lvl1pPr>
            <a:lvl2pPr marL="914400" lvl="1" indent="-419100" rtl="0">
              <a:spcBef>
                <a:spcPts val="800"/>
              </a:spcBef>
              <a:spcAft>
                <a:spcPts val="0"/>
              </a:spcAft>
              <a:buSzPts val="3000"/>
              <a:buChar char="▫"/>
              <a:defRPr sz="3000" i="1"/>
            </a:lvl2pPr>
            <a:lvl3pPr marL="1371600" lvl="2" indent="-419100" rtl="0">
              <a:spcBef>
                <a:spcPts val="800"/>
              </a:spcBef>
              <a:spcAft>
                <a:spcPts val="0"/>
              </a:spcAft>
              <a:buSzPts val="3000"/>
              <a:buChar char="⬝"/>
              <a:defRPr sz="3000" i="1"/>
            </a:lvl3pPr>
            <a:lvl4pPr marL="1828800" lvl="3" indent="-419100" rtl="0">
              <a:spcBef>
                <a:spcPts val="800"/>
              </a:spcBef>
              <a:spcAft>
                <a:spcPts val="0"/>
              </a:spcAft>
              <a:buSzPts val="3000"/>
              <a:buChar char="⬞"/>
              <a:defRPr sz="3000" i="1"/>
            </a:lvl4pPr>
            <a:lvl5pPr marL="2286000" lvl="4" indent="-419100" rtl="0">
              <a:spcBef>
                <a:spcPts val="800"/>
              </a:spcBef>
              <a:spcAft>
                <a:spcPts val="0"/>
              </a:spcAft>
              <a:buSzPts val="3000"/>
              <a:buChar char="○"/>
              <a:defRPr sz="3000" i="1"/>
            </a:lvl5pPr>
            <a:lvl6pPr marL="2743200" lvl="5" indent="-419100" rtl="0">
              <a:spcBef>
                <a:spcPts val="800"/>
              </a:spcBef>
              <a:spcAft>
                <a:spcPts val="0"/>
              </a:spcAft>
              <a:buSzPts val="3000"/>
              <a:buChar char="■"/>
              <a:defRPr sz="3000" i="1"/>
            </a:lvl6pPr>
            <a:lvl7pPr marL="3200400" lvl="6" indent="-419100" rtl="0">
              <a:spcBef>
                <a:spcPts val="800"/>
              </a:spcBef>
              <a:spcAft>
                <a:spcPts val="0"/>
              </a:spcAft>
              <a:buSzPts val="3000"/>
              <a:buChar char="●"/>
              <a:defRPr sz="3000" i="1"/>
            </a:lvl7pPr>
            <a:lvl8pPr marL="3657600" lvl="7" indent="-419100" rtl="0">
              <a:spcBef>
                <a:spcPts val="800"/>
              </a:spcBef>
              <a:spcAft>
                <a:spcPts val="0"/>
              </a:spcAft>
              <a:buSzPts val="3000"/>
              <a:buChar char="○"/>
              <a:defRPr sz="3000" i="1"/>
            </a:lvl8pPr>
            <a:lvl9pPr marL="4114800" lvl="8" indent="-419100" rtl="0">
              <a:spcBef>
                <a:spcPts val="800"/>
              </a:spcBef>
              <a:spcAft>
                <a:spcPts val="800"/>
              </a:spcAft>
              <a:buSzPts val="3000"/>
              <a:buChar char="■"/>
              <a:defRPr sz="3000" i="1"/>
            </a:lvl9pPr>
          </a:lstStyle>
          <a:p/>
        </p:txBody>
      </p:sp>
      <p:sp>
        <p:nvSpPr>
          <p:cNvPr id="93" name="Google Shape;93;p16"/>
          <p:cNvSpPr txBox="1"/>
          <p:nvPr>
            <p:ph type="sldNum" idx="12"/>
          </p:nvPr>
        </p:nvSpPr>
        <p:spPr>
          <a:xfrm>
            <a:off x="8404375" y="4643093"/>
            <a:ext cx="548700" cy="316800"/>
          </a:xfrm>
          <a:prstGeom prst="rect">
            <a:avLst/>
          </a:prstGeom>
        </p:spPr>
        <p:txBody>
          <a:bodyPr spcFirstLastPara="1" wrap="square" lIns="0" tIns="0" rIns="0" bIns="0" anchor="b"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transition>
    <p:fade thruBlk="1"/>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x" matchingName="Title + 1 column">
  <p:cSld name="TITLE_AND_BODY">
    <p:bg>
      <p:bgPr>
        <a:gradFill>
          <a:gsLst>
            <a:gs pos="0">
              <a:srgbClr val="FF9F4D"/>
            </a:gs>
            <a:gs pos="58000">
              <a:schemeClr val="accent5"/>
            </a:gs>
            <a:gs pos="100000">
              <a:schemeClr val="accent5"/>
            </a:gs>
          </a:gsLst>
          <a:path path="circle">
            <a:fillToRect l="100000" t="100000"/>
          </a:path>
          <a:tileRect r="-100000" b="-100000"/>
        </a:gradFill>
        <a:effectLst/>
      </p:bgPr>
    </p:bg>
    <p:spTree>
      <p:nvGrpSpPr>
        <p:cNvPr id="94" name="Shape 94"/>
        <p:cNvGrpSpPr/>
        <p:nvPr/>
      </p:nvGrpSpPr>
      <p:grpSpPr>
        <a:xfrm>
          <a:off x="0" y="0"/>
          <a:ext cx="0" cy="0"/>
          <a:chOff x="0" y="0"/>
          <a:chExt cx="0" cy="0"/>
        </a:xfrm>
      </p:grpSpPr>
      <p:sp>
        <p:nvSpPr>
          <p:cNvPr id="95" name="Google Shape;95;p17"/>
          <p:cNvSpPr txBox="1"/>
          <p:nvPr>
            <p:ph type="title"/>
          </p:nvPr>
        </p:nvSpPr>
        <p:spPr>
          <a:xfrm>
            <a:off x="779100" y="759800"/>
            <a:ext cx="7593300" cy="396300"/>
          </a:xfrm>
          <a:prstGeom prst="rect">
            <a:avLst/>
          </a:prstGeom>
        </p:spPr>
        <p:txBody>
          <a:bodyPr spcFirstLastPara="1" wrap="square" lIns="0" tIns="0" rIns="0" bIns="0" anchor="b" anchorCtr="0">
            <a:noAutofit/>
          </a:bodyPr>
          <a:lstStyle>
            <a:lvl1pPr lvl="0"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sp>
        <p:nvSpPr>
          <p:cNvPr id="96" name="Google Shape;96;p17"/>
          <p:cNvSpPr txBox="1"/>
          <p:nvPr>
            <p:ph type="body" idx="1"/>
          </p:nvPr>
        </p:nvSpPr>
        <p:spPr>
          <a:xfrm>
            <a:off x="779100" y="1277748"/>
            <a:ext cx="4975500" cy="3033900"/>
          </a:xfrm>
          <a:prstGeom prst="rect">
            <a:avLst/>
          </a:prstGeom>
        </p:spPr>
        <p:txBody>
          <a:bodyPr spcFirstLastPara="1" wrap="square" lIns="0" tIns="0" rIns="0" bIns="0" anchor="t" anchorCtr="0">
            <a:noAutofit/>
          </a:bodyPr>
          <a:lstStyle>
            <a:lvl1pPr marL="457200" lvl="0" indent="-381000" rtl="0">
              <a:spcBef>
                <a:spcPts val="0"/>
              </a:spcBef>
              <a:spcAft>
                <a:spcPts val="0"/>
              </a:spcAft>
              <a:buSzPts val="2400"/>
              <a:buChar char="▪"/>
              <a:defRPr/>
            </a:lvl1pPr>
            <a:lvl2pPr marL="914400" lvl="1" indent="-381000" rtl="0">
              <a:spcBef>
                <a:spcPts val="800"/>
              </a:spcBef>
              <a:spcAft>
                <a:spcPts val="0"/>
              </a:spcAft>
              <a:buSzPts val="2400"/>
              <a:buChar char="▫"/>
              <a:defRPr/>
            </a:lvl2pPr>
            <a:lvl3pPr marL="1371600" lvl="2" indent="-381000" rtl="0">
              <a:spcBef>
                <a:spcPts val="800"/>
              </a:spcBef>
              <a:spcAft>
                <a:spcPts val="0"/>
              </a:spcAft>
              <a:buSzPts val="2400"/>
              <a:buChar char="⬝"/>
              <a:defRPr/>
            </a:lvl3pPr>
            <a:lvl4pPr marL="1828800" lvl="3" indent="-381000" rtl="0">
              <a:spcBef>
                <a:spcPts val="800"/>
              </a:spcBef>
              <a:spcAft>
                <a:spcPts val="0"/>
              </a:spcAft>
              <a:buSzPts val="2400"/>
              <a:buChar char="⬞"/>
              <a:defRPr/>
            </a:lvl4pPr>
            <a:lvl5pPr marL="2286000" lvl="4" indent="-381000" rtl="0">
              <a:spcBef>
                <a:spcPts val="800"/>
              </a:spcBef>
              <a:spcAft>
                <a:spcPts val="0"/>
              </a:spcAft>
              <a:buSzPts val="2400"/>
              <a:buChar char="○"/>
              <a:defRPr/>
            </a:lvl5pPr>
            <a:lvl6pPr marL="2743200" lvl="5" indent="-381000" rtl="0">
              <a:spcBef>
                <a:spcPts val="800"/>
              </a:spcBef>
              <a:spcAft>
                <a:spcPts val="0"/>
              </a:spcAft>
              <a:buSzPts val="2400"/>
              <a:buChar char="■"/>
              <a:defRPr/>
            </a:lvl6pPr>
            <a:lvl7pPr marL="3200400" lvl="6" indent="-381000" rtl="0">
              <a:spcBef>
                <a:spcPts val="800"/>
              </a:spcBef>
              <a:spcAft>
                <a:spcPts val="0"/>
              </a:spcAft>
              <a:buSzPts val="2400"/>
              <a:buChar char="●"/>
              <a:defRPr/>
            </a:lvl7pPr>
            <a:lvl8pPr marL="3657600" lvl="7" indent="-381000" rtl="0">
              <a:spcBef>
                <a:spcPts val="800"/>
              </a:spcBef>
              <a:spcAft>
                <a:spcPts val="0"/>
              </a:spcAft>
              <a:buSzPts val="2400"/>
              <a:buChar char="○"/>
              <a:defRPr/>
            </a:lvl8pPr>
            <a:lvl9pPr marL="4114800" lvl="8" indent="-381000" rtl="0">
              <a:spcBef>
                <a:spcPts val="800"/>
              </a:spcBef>
              <a:spcAft>
                <a:spcPts val="800"/>
              </a:spcAft>
              <a:buSzPts val="2400"/>
              <a:buChar char="■"/>
              <a:defRPr/>
            </a:lvl9pPr>
          </a:lstStyle>
          <a:p/>
        </p:txBody>
      </p:sp>
      <p:sp>
        <p:nvSpPr>
          <p:cNvPr id="97" name="Google Shape;97;p17"/>
          <p:cNvSpPr txBox="1"/>
          <p:nvPr>
            <p:ph type="sldNum" idx="12"/>
          </p:nvPr>
        </p:nvSpPr>
        <p:spPr>
          <a:xfrm>
            <a:off x="8404375" y="4643093"/>
            <a:ext cx="548700" cy="316800"/>
          </a:xfrm>
          <a:prstGeom prst="rect">
            <a:avLst/>
          </a:prstGeom>
        </p:spPr>
        <p:txBody>
          <a:bodyPr spcFirstLastPara="1" wrap="square" lIns="0" tIns="0" rIns="0" bIns="0" anchor="b"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transition>
    <p:fade thruBlk="1"/>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ColTx" matchingName="Title + 2 columns">
  <p:cSld name="TITLE_AND_TWO_COLUMNS">
    <p:bg>
      <p:bgPr>
        <a:gradFill>
          <a:gsLst>
            <a:gs pos="0">
              <a:srgbClr val="9FFAFF"/>
            </a:gs>
            <a:gs pos="58000">
              <a:schemeClr val="accent1"/>
            </a:gs>
            <a:gs pos="100000">
              <a:schemeClr val="accent1"/>
            </a:gs>
          </a:gsLst>
          <a:path path="circle">
            <a:fillToRect l="100000" t="100000"/>
          </a:path>
          <a:tileRect r="-100000" b="-100000"/>
        </a:gradFill>
        <a:effectLst/>
      </p:bgPr>
    </p:bg>
    <p:spTree>
      <p:nvGrpSpPr>
        <p:cNvPr id="98" name="Shape 98"/>
        <p:cNvGrpSpPr/>
        <p:nvPr/>
      </p:nvGrpSpPr>
      <p:grpSpPr>
        <a:xfrm>
          <a:off x="0" y="0"/>
          <a:ext cx="0" cy="0"/>
          <a:chOff x="0" y="0"/>
          <a:chExt cx="0" cy="0"/>
        </a:xfrm>
      </p:grpSpPr>
      <p:sp>
        <p:nvSpPr>
          <p:cNvPr id="99" name="Google Shape;99;p18"/>
          <p:cNvSpPr txBox="1"/>
          <p:nvPr>
            <p:ph type="title"/>
          </p:nvPr>
        </p:nvSpPr>
        <p:spPr>
          <a:xfrm>
            <a:off x="779100" y="759800"/>
            <a:ext cx="7593300" cy="396300"/>
          </a:xfrm>
          <a:prstGeom prst="rect">
            <a:avLst/>
          </a:prstGeom>
        </p:spPr>
        <p:txBody>
          <a:bodyPr spcFirstLastPara="1" wrap="square" lIns="0" tIns="0" rIns="0" bIns="0" anchor="b" anchorCtr="0">
            <a:noAutofit/>
          </a:bodyPr>
          <a:lstStyle>
            <a:lvl1pPr lvl="0"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sp>
        <p:nvSpPr>
          <p:cNvPr id="100" name="Google Shape;100;p18"/>
          <p:cNvSpPr txBox="1"/>
          <p:nvPr>
            <p:ph type="body" idx="1"/>
          </p:nvPr>
        </p:nvSpPr>
        <p:spPr>
          <a:xfrm>
            <a:off x="779100" y="1353950"/>
            <a:ext cx="2324700" cy="3418200"/>
          </a:xfrm>
          <a:prstGeom prst="rect">
            <a:avLst/>
          </a:prstGeom>
        </p:spPr>
        <p:txBody>
          <a:bodyPr spcFirstLastPara="1" wrap="square" lIns="0" tIns="0" rIns="0" bIns="0" anchor="t" anchorCtr="0">
            <a:noAutofit/>
          </a:bodyPr>
          <a:lstStyle>
            <a:lvl1pPr marL="457200" lvl="0" indent="-355600" rtl="0">
              <a:spcBef>
                <a:spcPts val="0"/>
              </a:spcBef>
              <a:spcAft>
                <a:spcPts val="0"/>
              </a:spcAft>
              <a:buSzPts val="2000"/>
              <a:buChar char="▪"/>
              <a:defRPr sz="2000"/>
            </a:lvl1pPr>
            <a:lvl2pPr marL="914400" lvl="1" indent="-355600" rtl="0">
              <a:spcBef>
                <a:spcPts val="800"/>
              </a:spcBef>
              <a:spcAft>
                <a:spcPts val="0"/>
              </a:spcAft>
              <a:buSzPts val="2000"/>
              <a:buChar char="▫"/>
              <a:defRPr sz="2000"/>
            </a:lvl2pPr>
            <a:lvl3pPr marL="1371600" lvl="2" indent="-355600" rtl="0">
              <a:spcBef>
                <a:spcPts val="800"/>
              </a:spcBef>
              <a:spcAft>
                <a:spcPts val="0"/>
              </a:spcAft>
              <a:buSzPts val="2000"/>
              <a:buChar char="⬝"/>
              <a:defRPr sz="2000"/>
            </a:lvl3pPr>
            <a:lvl4pPr marL="1828800" lvl="3" indent="-355600" rtl="0">
              <a:spcBef>
                <a:spcPts val="800"/>
              </a:spcBef>
              <a:spcAft>
                <a:spcPts val="0"/>
              </a:spcAft>
              <a:buSzPts val="2000"/>
              <a:buChar char="⬞"/>
              <a:defRPr sz="2000"/>
            </a:lvl4pPr>
            <a:lvl5pPr marL="2286000" lvl="4" indent="-355600" rtl="0">
              <a:spcBef>
                <a:spcPts val="800"/>
              </a:spcBef>
              <a:spcAft>
                <a:spcPts val="0"/>
              </a:spcAft>
              <a:buSzPts val="2000"/>
              <a:buChar char="○"/>
              <a:defRPr sz="2000"/>
            </a:lvl5pPr>
            <a:lvl6pPr marL="2743200" lvl="5" indent="-355600" rtl="0">
              <a:spcBef>
                <a:spcPts val="800"/>
              </a:spcBef>
              <a:spcAft>
                <a:spcPts val="0"/>
              </a:spcAft>
              <a:buSzPts val="2000"/>
              <a:buChar char="■"/>
              <a:defRPr sz="2000"/>
            </a:lvl6pPr>
            <a:lvl7pPr marL="3200400" lvl="6" indent="-355600" rtl="0">
              <a:spcBef>
                <a:spcPts val="800"/>
              </a:spcBef>
              <a:spcAft>
                <a:spcPts val="0"/>
              </a:spcAft>
              <a:buSzPts val="2000"/>
              <a:buChar char="●"/>
              <a:defRPr sz="2000"/>
            </a:lvl7pPr>
            <a:lvl8pPr marL="3657600" lvl="7" indent="-355600" rtl="0">
              <a:spcBef>
                <a:spcPts val="800"/>
              </a:spcBef>
              <a:spcAft>
                <a:spcPts val="0"/>
              </a:spcAft>
              <a:buSzPts val="2000"/>
              <a:buChar char="○"/>
              <a:defRPr sz="2000"/>
            </a:lvl8pPr>
            <a:lvl9pPr marL="4114800" lvl="8" indent="-355600" rtl="0">
              <a:spcBef>
                <a:spcPts val="800"/>
              </a:spcBef>
              <a:spcAft>
                <a:spcPts val="800"/>
              </a:spcAft>
              <a:buSzPts val="2000"/>
              <a:buChar char="■"/>
              <a:defRPr sz="2000"/>
            </a:lvl9pPr>
          </a:lstStyle>
          <a:p/>
        </p:txBody>
      </p:sp>
      <p:sp>
        <p:nvSpPr>
          <p:cNvPr id="101" name="Google Shape;101;p18"/>
          <p:cNvSpPr txBox="1"/>
          <p:nvPr>
            <p:ph type="body" idx="2"/>
          </p:nvPr>
        </p:nvSpPr>
        <p:spPr>
          <a:xfrm>
            <a:off x="3429910" y="1353950"/>
            <a:ext cx="2324700" cy="3418200"/>
          </a:xfrm>
          <a:prstGeom prst="rect">
            <a:avLst/>
          </a:prstGeom>
        </p:spPr>
        <p:txBody>
          <a:bodyPr spcFirstLastPara="1" wrap="square" lIns="0" tIns="0" rIns="0" bIns="0" anchor="t" anchorCtr="0">
            <a:noAutofit/>
          </a:bodyPr>
          <a:lstStyle>
            <a:lvl1pPr marL="457200" lvl="0" indent="-355600" rtl="0">
              <a:spcBef>
                <a:spcPts val="0"/>
              </a:spcBef>
              <a:spcAft>
                <a:spcPts val="0"/>
              </a:spcAft>
              <a:buSzPts val="2000"/>
              <a:buChar char="▪"/>
              <a:defRPr sz="2000"/>
            </a:lvl1pPr>
            <a:lvl2pPr marL="914400" lvl="1" indent="-355600" rtl="0">
              <a:spcBef>
                <a:spcPts val="800"/>
              </a:spcBef>
              <a:spcAft>
                <a:spcPts val="0"/>
              </a:spcAft>
              <a:buSzPts val="2000"/>
              <a:buChar char="▫"/>
              <a:defRPr sz="2000"/>
            </a:lvl2pPr>
            <a:lvl3pPr marL="1371600" lvl="2" indent="-355600" rtl="0">
              <a:spcBef>
                <a:spcPts val="800"/>
              </a:spcBef>
              <a:spcAft>
                <a:spcPts val="0"/>
              </a:spcAft>
              <a:buSzPts val="2000"/>
              <a:buChar char="⬝"/>
              <a:defRPr sz="2000"/>
            </a:lvl3pPr>
            <a:lvl4pPr marL="1828800" lvl="3" indent="-355600" rtl="0">
              <a:spcBef>
                <a:spcPts val="800"/>
              </a:spcBef>
              <a:spcAft>
                <a:spcPts val="0"/>
              </a:spcAft>
              <a:buSzPts val="2000"/>
              <a:buChar char="⬞"/>
              <a:defRPr sz="2000"/>
            </a:lvl4pPr>
            <a:lvl5pPr marL="2286000" lvl="4" indent="-355600" rtl="0">
              <a:spcBef>
                <a:spcPts val="800"/>
              </a:spcBef>
              <a:spcAft>
                <a:spcPts val="0"/>
              </a:spcAft>
              <a:buSzPts val="2000"/>
              <a:buChar char="○"/>
              <a:defRPr sz="2000"/>
            </a:lvl5pPr>
            <a:lvl6pPr marL="2743200" lvl="5" indent="-355600" rtl="0">
              <a:spcBef>
                <a:spcPts val="800"/>
              </a:spcBef>
              <a:spcAft>
                <a:spcPts val="0"/>
              </a:spcAft>
              <a:buSzPts val="2000"/>
              <a:buChar char="■"/>
              <a:defRPr sz="2000"/>
            </a:lvl6pPr>
            <a:lvl7pPr marL="3200400" lvl="6" indent="-355600" rtl="0">
              <a:spcBef>
                <a:spcPts val="800"/>
              </a:spcBef>
              <a:spcAft>
                <a:spcPts val="0"/>
              </a:spcAft>
              <a:buSzPts val="2000"/>
              <a:buChar char="●"/>
              <a:defRPr sz="2000"/>
            </a:lvl7pPr>
            <a:lvl8pPr marL="3657600" lvl="7" indent="-355600" rtl="0">
              <a:spcBef>
                <a:spcPts val="800"/>
              </a:spcBef>
              <a:spcAft>
                <a:spcPts val="0"/>
              </a:spcAft>
              <a:buSzPts val="2000"/>
              <a:buChar char="○"/>
              <a:defRPr sz="2000"/>
            </a:lvl8pPr>
            <a:lvl9pPr marL="4114800" lvl="8" indent="-355600" rtl="0">
              <a:spcBef>
                <a:spcPts val="800"/>
              </a:spcBef>
              <a:spcAft>
                <a:spcPts val="800"/>
              </a:spcAft>
              <a:buSzPts val="2000"/>
              <a:buChar char="■"/>
              <a:defRPr sz="2000"/>
            </a:lvl9pPr>
          </a:lstStyle>
          <a:p/>
        </p:txBody>
      </p:sp>
      <p:sp>
        <p:nvSpPr>
          <p:cNvPr id="102" name="Google Shape;102;p18"/>
          <p:cNvSpPr txBox="1"/>
          <p:nvPr>
            <p:ph type="sldNum" idx="12"/>
          </p:nvPr>
        </p:nvSpPr>
        <p:spPr>
          <a:xfrm>
            <a:off x="8404375" y="4643093"/>
            <a:ext cx="548700" cy="316800"/>
          </a:xfrm>
          <a:prstGeom prst="rect">
            <a:avLst/>
          </a:prstGeom>
        </p:spPr>
        <p:txBody>
          <a:bodyPr spcFirstLastPara="1" wrap="square" lIns="0" tIns="0" rIns="0" bIns="0" anchor="b"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transition>
    <p:fade thruBlk="1"/>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bg>
      <p:bgPr>
        <a:gradFill>
          <a:gsLst>
            <a:gs pos="0">
              <a:srgbClr val="F4FC68"/>
            </a:gs>
            <a:gs pos="58000">
              <a:schemeClr val="accent2"/>
            </a:gs>
            <a:gs pos="100000">
              <a:schemeClr val="accent2"/>
            </a:gs>
          </a:gsLst>
          <a:path path="circle">
            <a:fillToRect l="100000" t="100000"/>
          </a:path>
          <a:tileRect r="-100000" b="-100000"/>
        </a:gradFill>
        <a:effectLst/>
      </p:bgPr>
    </p:bg>
    <p:spTree>
      <p:nvGrpSpPr>
        <p:cNvPr id="103" name="Shape 103"/>
        <p:cNvGrpSpPr/>
        <p:nvPr/>
      </p:nvGrpSpPr>
      <p:grpSpPr>
        <a:xfrm>
          <a:off x="0" y="0"/>
          <a:ext cx="0" cy="0"/>
          <a:chOff x="0" y="0"/>
          <a:chExt cx="0" cy="0"/>
        </a:xfrm>
      </p:grpSpPr>
      <p:sp>
        <p:nvSpPr>
          <p:cNvPr id="104" name="Google Shape;104;p19"/>
          <p:cNvSpPr txBox="1"/>
          <p:nvPr>
            <p:ph type="title"/>
          </p:nvPr>
        </p:nvSpPr>
        <p:spPr>
          <a:xfrm>
            <a:off x="779100" y="759800"/>
            <a:ext cx="7593300" cy="396300"/>
          </a:xfrm>
          <a:prstGeom prst="rect">
            <a:avLst/>
          </a:prstGeom>
        </p:spPr>
        <p:txBody>
          <a:bodyPr spcFirstLastPara="1" wrap="square" lIns="0" tIns="0" rIns="0" bIns="0" anchor="b" anchorCtr="0">
            <a:noAutofit/>
          </a:bodyPr>
          <a:lstStyle>
            <a:lvl1pPr lvl="0"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sp>
        <p:nvSpPr>
          <p:cNvPr id="105" name="Google Shape;105;p19"/>
          <p:cNvSpPr txBox="1"/>
          <p:nvPr>
            <p:ph type="body" idx="1"/>
          </p:nvPr>
        </p:nvSpPr>
        <p:spPr>
          <a:xfrm>
            <a:off x="779100" y="1353950"/>
            <a:ext cx="1878600" cy="3418200"/>
          </a:xfrm>
          <a:prstGeom prst="rect">
            <a:avLst/>
          </a:prstGeom>
        </p:spPr>
        <p:txBody>
          <a:bodyPr spcFirstLastPara="1" wrap="square" lIns="0" tIns="0" rIns="0" bIns="0" anchor="t" anchorCtr="0">
            <a:noAutofit/>
          </a:bodyPr>
          <a:lstStyle>
            <a:lvl1pPr marL="457200" lvl="0" indent="-342900" rtl="0">
              <a:spcBef>
                <a:spcPts val="0"/>
              </a:spcBef>
              <a:spcAft>
                <a:spcPts val="0"/>
              </a:spcAft>
              <a:buSzPts val="1800"/>
              <a:buChar char="▪"/>
              <a:defRPr sz="1800"/>
            </a:lvl1pPr>
            <a:lvl2pPr marL="914400" lvl="1" indent="-342900" rtl="0">
              <a:spcBef>
                <a:spcPts val="800"/>
              </a:spcBef>
              <a:spcAft>
                <a:spcPts val="0"/>
              </a:spcAft>
              <a:buSzPts val="1800"/>
              <a:buChar char="▫"/>
              <a:defRPr sz="1800"/>
            </a:lvl2pPr>
            <a:lvl3pPr marL="1371600" lvl="2" indent="-342900" rtl="0">
              <a:spcBef>
                <a:spcPts val="800"/>
              </a:spcBef>
              <a:spcAft>
                <a:spcPts val="0"/>
              </a:spcAft>
              <a:buSzPts val="1800"/>
              <a:buChar char="⬝"/>
              <a:defRPr sz="1800"/>
            </a:lvl3pPr>
            <a:lvl4pPr marL="1828800" lvl="3" indent="-342900" rtl="0">
              <a:spcBef>
                <a:spcPts val="800"/>
              </a:spcBef>
              <a:spcAft>
                <a:spcPts val="0"/>
              </a:spcAft>
              <a:buSzPts val="1800"/>
              <a:buChar char="⬞"/>
              <a:defRPr sz="1800"/>
            </a:lvl4pPr>
            <a:lvl5pPr marL="2286000" lvl="4" indent="-342900" rtl="0">
              <a:spcBef>
                <a:spcPts val="800"/>
              </a:spcBef>
              <a:spcAft>
                <a:spcPts val="0"/>
              </a:spcAft>
              <a:buSzPts val="1800"/>
              <a:buChar char="○"/>
              <a:defRPr sz="1800"/>
            </a:lvl5pPr>
            <a:lvl6pPr marL="2743200" lvl="5" indent="-342900" rtl="0">
              <a:spcBef>
                <a:spcPts val="800"/>
              </a:spcBef>
              <a:spcAft>
                <a:spcPts val="0"/>
              </a:spcAft>
              <a:buSzPts val="1800"/>
              <a:buChar char="■"/>
              <a:defRPr sz="1800"/>
            </a:lvl6pPr>
            <a:lvl7pPr marL="3200400" lvl="6" indent="-342900" rtl="0">
              <a:spcBef>
                <a:spcPts val="800"/>
              </a:spcBef>
              <a:spcAft>
                <a:spcPts val="0"/>
              </a:spcAft>
              <a:buSzPts val="1800"/>
              <a:buChar char="●"/>
              <a:defRPr sz="1800"/>
            </a:lvl7pPr>
            <a:lvl8pPr marL="3657600" lvl="7" indent="-342900" rtl="0">
              <a:spcBef>
                <a:spcPts val="800"/>
              </a:spcBef>
              <a:spcAft>
                <a:spcPts val="0"/>
              </a:spcAft>
              <a:buSzPts val="1800"/>
              <a:buChar char="○"/>
              <a:defRPr sz="1800"/>
            </a:lvl8pPr>
            <a:lvl9pPr marL="4114800" lvl="8" indent="-342900" rtl="0">
              <a:spcBef>
                <a:spcPts val="800"/>
              </a:spcBef>
              <a:spcAft>
                <a:spcPts val="800"/>
              </a:spcAft>
              <a:buSzPts val="1800"/>
              <a:buChar char="■"/>
              <a:defRPr sz="1800"/>
            </a:lvl9pPr>
          </a:lstStyle>
          <a:p/>
        </p:txBody>
      </p:sp>
      <p:sp>
        <p:nvSpPr>
          <p:cNvPr id="106" name="Google Shape;106;p19"/>
          <p:cNvSpPr txBox="1"/>
          <p:nvPr>
            <p:ph type="body" idx="2"/>
          </p:nvPr>
        </p:nvSpPr>
        <p:spPr>
          <a:xfrm>
            <a:off x="2854792" y="1353950"/>
            <a:ext cx="1878600" cy="3418200"/>
          </a:xfrm>
          <a:prstGeom prst="rect">
            <a:avLst/>
          </a:prstGeom>
        </p:spPr>
        <p:txBody>
          <a:bodyPr spcFirstLastPara="1" wrap="square" lIns="0" tIns="0" rIns="0" bIns="0" anchor="t" anchorCtr="0">
            <a:noAutofit/>
          </a:bodyPr>
          <a:lstStyle>
            <a:lvl1pPr marL="457200" lvl="0" indent="-342900" rtl="0">
              <a:spcBef>
                <a:spcPts val="0"/>
              </a:spcBef>
              <a:spcAft>
                <a:spcPts val="0"/>
              </a:spcAft>
              <a:buSzPts val="1800"/>
              <a:buChar char="▪"/>
              <a:defRPr sz="1800"/>
            </a:lvl1pPr>
            <a:lvl2pPr marL="914400" lvl="1" indent="-342900" rtl="0">
              <a:spcBef>
                <a:spcPts val="800"/>
              </a:spcBef>
              <a:spcAft>
                <a:spcPts val="0"/>
              </a:spcAft>
              <a:buSzPts val="1800"/>
              <a:buChar char="▫"/>
              <a:defRPr sz="1800"/>
            </a:lvl2pPr>
            <a:lvl3pPr marL="1371600" lvl="2" indent="-342900" rtl="0">
              <a:spcBef>
                <a:spcPts val="800"/>
              </a:spcBef>
              <a:spcAft>
                <a:spcPts val="0"/>
              </a:spcAft>
              <a:buSzPts val="1800"/>
              <a:buChar char="⬝"/>
              <a:defRPr sz="1800"/>
            </a:lvl3pPr>
            <a:lvl4pPr marL="1828800" lvl="3" indent="-342900" rtl="0">
              <a:spcBef>
                <a:spcPts val="800"/>
              </a:spcBef>
              <a:spcAft>
                <a:spcPts val="0"/>
              </a:spcAft>
              <a:buSzPts val="1800"/>
              <a:buChar char="⬞"/>
              <a:defRPr sz="1800"/>
            </a:lvl4pPr>
            <a:lvl5pPr marL="2286000" lvl="4" indent="-342900" rtl="0">
              <a:spcBef>
                <a:spcPts val="800"/>
              </a:spcBef>
              <a:spcAft>
                <a:spcPts val="0"/>
              </a:spcAft>
              <a:buSzPts val="1800"/>
              <a:buChar char="○"/>
              <a:defRPr sz="1800"/>
            </a:lvl5pPr>
            <a:lvl6pPr marL="2743200" lvl="5" indent="-342900" rtl="0">
              <a:spcBef>
                <a:spcPts val="800"/>
              </a:spcBef>
              <a:spcAft>
                <a:spcPts val="0"/>
              </a:spcAft>
              <a:buSzPts val="1800"/>
              <a:buChar char="■"/>
              <a:defRPr sz="1800"/>
            </a:lvl6pPr>
            <a:lvl7pPr marL="3200400" lvl="6" indent="-342900" rtl="0">
              <a:spcBef>
                <a:spcPts val="800"/>
              </a:spcBef>
              <a:spcAft>
                <a:spcPts val="0"/>
              </a:spcAft>
              <a:buSzPts val="1800"/>
              <a:buChar char="●"/>
              <a:defRPr sz="1800"/>
            </a:lvl7pPr>
            <a:lvl8pPr marL="3657600" lvl="7" indent="-342900" rtl="0">
              <a:spcBef>
                <a:spcPts val="800"/>
              </a:spcBef>
              <a:spcAft>
                <a:spcPts val="0"/>
              </a:spcAft>
              <a:buSzPts val="1800"/>
              <a:buChar char="○"/>
              <a:defRPr sz="1800"/>
            </a:lvl8pPr>
            <a:lvl9pPr marL="4114800" lvl="8" indent="-342900" rtl="0">
              <a:spcBef>
                <a:spcPts val="800"/>
              </a:spcBef>
              <a:spcAft>
                <a:spcPts val="800"/>
              </a:spcAft>
              <a:buSzPts val="1800"/>
              <a:buChar char="■"/>
              <a:defRPr sz="1800"/>
            </a:lvl9pPr>
          </a:lstStyle>
          <a:p/>
        </p:txBody>
      </p:sp>
      <p:sp>
        <p:nvSpPr>
          <p:cNvPr id="107" name="Google Shape;107;p19"/>
          <p:cNvSpPr txBox="1"/>
          <p:nvPr>
            <p:ph type="body" idx="3"/>
          </p:nvPr>
        </p:nvSpPr>
        <p:spPr>
          <a:xfrm>
            <a:off x="4930485" y="1353950"/>
            <a:ext cx="1878600" cy="3418200"/>
          </a:xfrm>
          <a:prstGeom prst="rect">
            <a:avLst/>
          </a:prstGeom>
        </p:spPr>
        <p:txBody>
          <a:bodyPr spcFirstLastPara="1" wrap="square" lIns="0" tIns="0" rIns="0" bIns="0" anchor="t" anchorCtr="0">
            <a:noAutofit/>
          </a:bodyPr>
          <a:lstStyle>
            <a:lvl1pPr marL="457200" lvl="0" indent="-342900" rtl="0">
              <a:spcBef>
                <a:spcPts val="0"/>
              </a:spcBef>
              <a:spcAft>
                <a:spcPts val="0"/>
              </a:spcAft>
              <a:buSzPts val="1800"/>
              <a:buChar char="▪"/>
              <a:defRPr sz="1800"/>
            </a:lvl1pPr>
            <a:lvl2pPr marL="914400" lvl="1" indent="-342900" rtl="0">
              <a:spcBef>
                <a:spcPts val="800"/>
              </a:spcBef>
              <a:spcAft>
                <a:spcPts val="0"/>
              </a:spcAft>
              <a:buSzPts val="1800"/>
              <a:buChar char="▫"/>
              <a:defRPr sz="1800"/>
            </a:lvl2pPr>
            <a:lvl3pPr marL="1371600" lvl="2" indent="-342900" rtl="0">
              <a:spcBef>
                <a:spcPts val="800"/>
              </a:spcBef>
              <a:spcAft>
                <a:spcPts val="0"/>
              </a:spcAft>
              <a:buSzPts val="1800"/>
              <a:buChar char="⬝"/>
              <a:defRPr sz="1800"/>
            </a:lvl3pPr>
            <a:lvl4pPr marL="1828800" lvl="3" indent="-342900" rtl="0">
              <a:spcBef>
                <a:spcPts val="800"/>
              </a:spcBef>
              <a:spcAft>
                <a:spcPts val="0"/>
              </a:spcAft>
              <a:buSzPts val="1800"/>
              <a:buChar char="⬞"/>
              <a:defRPr sz="1800"/>
            </a:lvl4pPr>
            <a:lvl5pPr marL="2286000" lvl="4" indent="-342900" rtl="0">
              <a:spcBef>
                <a:spcPts val="800"/>
              </a:spcBef>
              <a:spcAft>
                <a:spcPts val="0"/>
              </a:spcAft>
              <a:buSzPts val="1800"/>
              <a:buChar char="○"/>
              <a:defRPr sz="1800"/>
            </a:lvl5pPr>
            <a:lvl6pPr marL="2743200" lvl="5" indent="-342900" rtl="0">
              <a:spcBef>
                <a:spcPts val="800"/>
              </a:spcBef>
              <a:spcAft>
                <a:spcPts val="0"/>
              </a:spcAft>
              <a:buSzPts val="1800"/>
              <a:buChar char="■"/>
              <a:defRPr sz="1800"/>
            </a:lvl6pPr>
            <a:lvl7pPr marL="3200400" lvl="6" indent="-342900" rtl="0">
              <a:spcBef>
                <a:spcPts val="800"/>
              </a:spcBef>
              <a:spcAft>
                <a:spcPts val="0"/>
              </a:spcAft>
              <a:buSzPts val="1800"/>
              <a:buChar char="●"/>
              <a:defRPr sz="1800"/>
            </a:lvl7pPr>
            <a:lvl8pPr marL="3657600" lvl="7" indent="-342900" rtl="0">
              <a:spcBef>
                <a:spcPts val="800"/>
              </a:spcBef>
              <a:spcAft>
                <a:spcPts val="0"/>
              </a:spcAft>
              <a:buSzPts val="1800"/>
              <a:buChar char="○"/>
              <a:defRPr sz="1800"/>
            </a:lvl8pPr>
            <a:lvl9pPr marL="4114800" lvl="8" indent="-342900" rtl="0">
              <a:spcBef>
                <a:spcPts val="800"/>
              </a:spcBef>
              <a:spcAft>
                <a:spcPts val="800"/>
              </a:spcAft>
              <a:buSzPts val="1800"/>
              <a:buChar char="■"/>
              <a:defRPr sz="1800"/>
            </a:lvl9pPr>
          </a:lstStyle>
          <a:p/>
        </p:txBody>
      </p:sp>
      <p:sp>
        <p:nvSpPr>
          <p:cNvPr id="108" name="Google Shape;108;p19"/>
          <p:cNvSpPr txBox="1"/>
          <p:nvPr>
            <p:ph type="sldNum" idx="12"/>
          </p:nvPr>
        </p:nvSpPr>
        <p:spPr>
          <a:xfrm>
            <a:off x="8404375" y="4643093"/>
            <a:ext cx="548700" cy="316800"/>
          </a:xfrm>
          <a:prstGeom prst="rect">
            <a:avLst/>
          </a:prstGeom>
        </p:spPr>
        <p:txBody>
          <a:bodyPr spcFirstLastPara="1" wrap="square" lIns="0" tIns="0" rIns="0" bIns="0" anchor="b"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transition>
    <p:fade thruBlk="1"/>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matchingName="Title only">
  <p:cSld name="TITLE_ONLY">
    <p:bg>
      <p:bgPr>
        <a:gradFill>
          <a:gsLst>
            <a:gs pos="0">
              <a:srgbClr val="FFE659"/>
            </a:gs>
            <a:gs pos="58000">
              <a:schemeClr val="accent4"/>
            </a:gs>
            <a:gs pos="100000">
              <a:schemeClr val="accent4"/>
            </a:gs>
          </a:gsLst>
          <a:path path="circle">
            <a:fillToRect l="100000" t="100000"/>
          </a:path>
          <a:tileRect r="-100000" b="-100000"/>
        </a:gradFill>
        <a:effectLst/>
      </p:bgPr>
    </p:bg>
    <p:spTree>
      <p:nvGrpSpPr>
        <p:cNvPr id="109" name="Shape 109"/>
        <p:cNvGrpSpPr/>
        <p:nvPr/>
      </p:nvGrpSpPr>
      <p:grpSpPr>
        <a:xfrm>
          <a:off x="0" y="0"/>
          <a:ext cx="0" cy="0"/>
          <a:chOff x="0" y="0"/>
          <a:chExt cx="0" cy="0"/>
        </a:xfrm>
      </p:grpSpPr>
      <p:sp>
        <p:nvSpPr>
          <p:cNvPr id="110" name="Google Shape;110;p20"/>
          <p:cNvSpPr txBox="1"/>
          <p:nvPr>
            <p:ph type="title"/>
          </p:nvPr>
        </p:nvSpPr>
        <p:spPr>
          <a:xfrm>
            <a:off x="779100" y="759800"/>
            <a:ext cx="7593300" cy="396300"/>
          </a:xfrm>
          <a:prstGeom prst="rect">
            <a:avLst/>
          </a:prstGeom>
        </p:spPr>
        <p:txBody>
          <a:bodyPr spcFirstLastPara="1" wrap="square" lIns="0" tIns="0" rIns="0" bIns="0" anchor="b" anchorCtr="0">
            <a:noAutofit/>
          </a:bodyPr>
          <a:lstStyle>
            <a:lvl1pPr lvl="0"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sp>
        <p:nvSpPr>
          <p:cNvPr id="111" name="Google Shape;111;p20"/>
          <p:cNvSpPr txBox="1"/>
          <p:nvPr>
            <p:ph type="sldNum" idx="12"/>
          </p:nvPr>
        </p:nvSpPr>
        <p:spPr>
          <a:xfrm>
            <a:off x="8404375" y="4643093"/>
            <a:ext cx="548700" cy="316800"/>
          </a:xfrm>
          <a:prstGeom prst="rect">
            <a:avLst/>
          </a:prstGeom>
        </p:spPr>
        <p:txBody>
          <a:bodyPr spcFirstLastPara="1" wrap="square" lIns="0" tIns="0" rIns="0" bIns="0" anchor="b"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transition>
    <p:fade thruBlk="1"/>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aption">
  <p:cSld name="CAPTION_ONLY">
    <p:bg>
      <p:bgPr>
        <a:gradFill>
          <a:gsLst>
            <a:gs pos="0">
              <a:schemeClr val="lt2"/>
            </a:gs>
            <a:gs pos="58000">
              <a:schemeClr val="dk2"/>
            </a:gs>
            <a:gs pos="100000">
              <a:schemeClr val="dk2"/>
            </a:gs>
          </a:gsLst>
          <a:path path="circle">
            <a:fillToRect l="100000" t="100000"/>
          </a:path>
          <a:tileRect r="-100000" b="-100000"/>
        </a:gradFill>
        <a:effectLst/>
      </p:bgPr>
    </p:bg>
    <p:spTree>
      <p:nvGrpSpPr>
        <p:cNvPr id="112" name="Shape 112"/>
        <p:cNvGrpSpPr/>
        <p:nvPr/>
      </p:nvGrpSpPr>
      <p:grpSpPr>
        <a:xfrm>
          <a:off x="0" y="0"/>
          <a:ext cx="0" cy="0"/>
          <a:chOff x="0" y="0"/>
          <a:chExt cx="0" cy="0"/>
        </a:xfrm>
      </p:grpSpPr>
      <p:sp>
        <p:nvSpPr>
          <p:cNvPr id="113" name="Google Shape;113;p21"/>
          <p:cNvSpPr txBox="1"/>
          <p:nvPr>
            <p:ph type="body" idx="1"/>
          </p:nvPr>
        </p:nvSpPr>
        <p:spPr>
          <a:xfrm>
            <a:off x="855300" y="4177700"/>
            <a:ext cx="7433400" cy="316800"/>
          </a:xfrm>
          <a:prstGeom prst="rect">
            <a:avLst/>
          </a:prstGeom>
        </p:spPr>
        <p:txBody>
          <a:bodyPr spcFirstLastPara="1" wrap="square" lIns="0" tIns="0" rIns="0" bIns="0" anchor="t" anchorCtr="0">
            <a:noAutofit/>
          </a:bodyPr>
          <a:lstStyle>
            <a:lvl1pPr marL="457200" lvl="0" indent="-228600" rtl="0">
              <a:spcBef>
                <a:spcPts val="0"/>
              </a:spcBef>
              <a:spcAft>
                <a:spcPts val="800"/>
              </a:spcAft>
              <a:buSzPts val="1800"/>
              <a:buNone/>
              <a:defRPr sz="1800"/>
            </a:lvl1pPr>
          </a:lstStyle>
          <a:p/>
        </p:txBody>
      </p:sp>
      <p:sp>
        <p:nvSpPr>
          <p:cNvPr id="114" name="Google Shape;114;p21"/>
          <p:cNvSpPr txBox="1"/>
          <p:nvPr>
            <p:ph type="sldNum" idx="12"/>
          </p:nvPr>
        </p:nvSpPr>
        <p:spPr>
          <a:xfrm>
            <a:off x="8404375" y="4643093"/>
            <a:ext cx="548700" cy="316800"/>
          </a:xfrm>
          <a:prstGeom prst="rect">
            <a:avLst/>
          </a:prstGeom>
        </p:spPr>
        <p:txBody>
          <a:bodyPr spcFirstLastPara="1" wrap="square" lIns="0" tIns="0" rIns="0" bIns="0" anchor="b"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transition>
    <p:fade thruBlk="1"/>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matchingName="Section header">
  <p:cSld name="SECTION_HEADER">
    <p:bg>
      <p:bgPr>
        <a:solidFill>
          <a:schemeClr val="dk1"/>
        </a:solidFill>
        <a:effectLst/>
      </p:bgPr>
    </p:bg>
    <p:spTree>
      <p:nvGrpSpPr>
        <p:cNvPr id="19" name="Shape 19"/>
        <p:cNvGrpSpPr/>
        <p:nvPr/>
      </p:nvGrpSpPr>
      <p:grpSpPr>
        <a:xfrm>
          <a:off x="0" y="0"/>
          <a:ext cx="0" cy="0"/>
          <a:chOff x="0" y="0"/>
          <a:chExt cx="0" cy="0"/>
        </a:xfrm>
      </p:grpSpPr>
      <p:grpSp>
        <p:nvGrpSpPr>
          <p:cNvPr id="20" name="Google Shape;20;p3"/>
          <p:cNvGrpSpPr/>
          <p:nvPr/>
        </p:nvGrpSpPr>
        <p:grpSpPr>
          <a:xfrm>
            <a:off x="6098378" y="5"/>
            <a:ext cx="3045625" cy="2030570"/>
            <a:chOff x="6098378" y="5"/>
            <a:chExt cx="3045625" cy="2030570"/>
          </a:xfrm>
        </p:grpSpPr>
        <p:sp>
          <p:nvSpPr>
            <p:cNvPr id="21" name="Google Shape;21;p3"/>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 name="Google Shape;22;p3"/>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 name="Google Shape;23;p3"/>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 name="Google Shape;24;p3"/>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 name="Google Shape;25;p3"/>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26" name="Google Shape;26;p3"/>
          <p:cNvSpPr txBox="1"/>
          <p:nvPr>
            <p:ph type="title"/>
          </p:nvPr>
        </p:nvSpPr>
        <p:spPr>
          <a:xfrm>
            <a:off x="598100" y="2152347"/>
            <a:ext cx="8222100" cy="8388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p:txBody>
      </p:sp>
      <p:sp>
        <p:nvSpPr>
          <p:cNvPr id="27" name="Google Shape;27;p3"/>
          <p:cNvSpPr txBox="1"/>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matchingName="Blank">
  <p:cSld name="BLANK">
    <p:bg>
      <p:bgPr>
        <a:gradFill>
          <a:gsLst>
            <a:gs pos="0">
              <a:srgbClr val="44506E"/>
            </a:gs>
            <a:gs pos="58000">
              <a:schemeClr val="dk1"/>
            </a:gs>
            <a:gs pos="100000">
              <a:schemeClr val="dk1"/>
            </a:gs>
          </a:gsLst>
          <a:path path="circle">
            <a:fillToRect l="100000" t="100000"/>
          </a:path>
          <a:tileRect r="-100000" b="-100000"/>
        </a:gradFill>
        <a:effectLst/>
      </p:bgPr>
    </p:bg>
    <p:spTree>
      <p:nvGrpSpPr>
        <p:cNvPr id="115" name="Shape 115"/>
        <p:cNvGrpSpPr/>
        <p:nvPr/>
      </p:nvGrpSpPr>
      <p:grpSpPr>
        <a:xfrm>
          <a:off x="0" y="0"/>
          <a:ext cx="0" cy="0"/>
          <a:chOff x="0" y="0"/>
          <a:chExt cx="0" cy="0"/>
        </a:xfrm>
      </p:grpSpPr>
      <p:sp>
        <p:nvSpPr>
          <p:cNvPr id="116" name="Google Shape;116;p22"/>
          <p:cNvSpPr txBox="1"/>
          <p:nvPr>
            <p:ph type="sldNum" idx="12"/>
          </p:nvPr>
        </p:nvSpPr>
        <p:spPr>
          <a:xfrm>
            <a:off x="8404375" y="4643093"/>
            <a:ext cx="548700" cy="316800"/>
          </a:xfrm>
          <a:prstGeom prst="rect">
            <a:avLst/>
          </a:prstGeom>
        </p:spPr>
        <p:txBody>
          <a:bodyPr spcFirstLastPara="1" wrap="square" lIns="0" tIns="0" rIns="0" bIns="0" anchor="b"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transition>
    <p:fade thruBlk="1"/>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tx" matchingName="Title and body">
  <p:cSld name="TITLE_AND_BODY">
    <p:spTree>
      <p:nvGrpSpPr>
        <p:cNvPr id="28" name="Shape 28"/>
        <p:cNvGrpSpPr/>
        <p:nvPr/>
      </p:nvGrpSpPr>
      <p:grpSpPr>
        <a:xfrm>
          <a:off x="0" y="0"/>
          <a:ext cx="0" cy="0"/>
          <a:chOff x="0" y="0"/>
          <a:chExt cx="0" cy="0"/>
        </a:xfrm>
      </p:grpSpPr>
      <p:grpSp>
        <p:nvGrpSpPr>
          <p:cNvPr id="29" name="Google Shape;29;p4"/>
          <p:cNvGrpSpPr/>
          <p:nvPr/>
        </p:nvGrpSpPr>
        <p:grpSpPr>
          <a:xfrm>
            <a:off x="0" y="3903669"/>
            <a:ext cx="9144000" cy="1239925"/>
            <a:chOff x="0" y="3903669"/>
            <a:chExt cx="9144000" cy="1239925"/>
          </a:xfrm>
        </p:grpSpPr>
        <p:sp>
          <p:nvSpPr>
            <p:cNvPr id="30" name="Google Shape;30;p4"/>
            <p:cNvSpPr/>
            <p:nvPr/>
          </p:nvSpPr>
          <p:spPr>
            <a:xfrm>
              <a:off x="8154895" y="3903669"/>
              <a:ext cx="989100" cy="9879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 name="Google Shape;31;p4"/>
            <p:cNvSpPr/>
            <p:nvPr/>
          </p:nvSpPr>
          <p:spPr>
            <a:xfrm flipH="1">
              <a:off x="6181163" y="3903669"/>
              <a:ext cx="989100" cy="9879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 name="Google Shape;32;p4"/>
            <p:cNvSpPr/>
            <p:nvPr/>
          </p:nvSpPr>
          <p:spPr>
            <a:xfrm>
              <a:off x="7170274" y="3903669"/>
              <a:ext cx="989100" cy="9879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 name="Google Shape;33;p4"/>
            <p:cNvSpPr/>
            <p:nvPr/>
          </p:nvSpPr>
          <p:spPr>
            <a:xfrm rot="10800000">
              <a:off x="8154757" y="3903682"/>
              <a:ext cx="989100" cy="9879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 name="Google Shape;34;p4"/>
            <p:cNvSpPr/>
            <p:nvPr/>
          </p:nvSpPr>
          <p:spPr>
            <a:xfrm>
              <a:off x="0" y="4891594"/>
              <a:ext cx="9144000" cy="252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35" name="Google Shape;35;p4"/>
          <p:cNvSpPr txBox="1"/>
          <p:nvPr>
            <p:ph type="title"/>
          </p:nvPr>
        </p:nvSpPr>
        <p:spPr>
          <a:xfrm>
            <a:off x="311700" y="410000"/>
            <a:ext cx="8520600" cy="6078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6" name="Google Shape;36;p4"/>
          <p:cNvSpPr txBox="1"/>
          <p:nvPr>
            <p:ph type="body" idx="1"/>
          </p:nvPr>
        </p:nvSpPr>
        <p:spPr>
          <a:xfrm>
            <a:off x="311700" y="1229875"/>
            <a:ext cx="8520600" cy="33390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p:txBody>
      </p:sp>
      <p:sp>
        <p:nvSpPr>
          <p:cNvPr id="37" name="Google Shape;37;p4"/>
          <p:cNvSpPr txBox="1"/>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matchingName="Title and two columns">
  <p:cSld name="TITLE_AND_TWO_COLUMNS">
    <p:spTree>
      <p:nvGrpSpPr>
        <p:cNvPr id="38" name="Shape 38"/>
        <p:cNvGrpSpPr/>
        <p:nvPr/>
      </p:nvGrpSpPr>
      <p:grpSpPr>
        <a:xfrm>
          <a:off x="0" y="0"/>
          <a:ext cx="0" cy="0"/>
          <a:chOff x="0" y="0"/>
          <a:chExt cx="0" cy="0"/>
        </a:xfrm>
      </p:grpSpPr>
      <p:sp>
        <p:nvSpPr>
          <p:cNvPr id="39" name="Google Shape;39;p5"/>
          <p:cNvSpPr txBox="1"/>
          <p:nvPr>
            <p:ph type="title"/>
          </p:nvPr>
        </p:nvSpPr>
        <p:spPr>
          <a:xfrm>
            <a:off x="311700" y="410000"/>
            <a:ext cx="8520600" cy="6078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40" name="Google Shape;40;p5"/>
          <p:cNvSpPr txBox="1"/>
          <p:nvPr>
            <p:ph type="body" idx="1"/>
          </p:nvPr>
        </p:nvSpPr>
        <p:spPr>
          <a:xfrm>
            <a:off x="311700" y="1229975"/>
            <a:ext cx="3999900" cy="33390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p:txBody>
      </p:sp>
      <p:sp>
        <p:nvSpPr>
          <p:cNvPr id="41" name="Google Shape;41;p5"/>
          <p:cNvSpPr txBox="1"/>
          <p:nvPr>
            <p:ph type="body" idx="2"/>
          </p:nvPr>
        </p:nvSpPr>
        <p:spPr>
          <a:xfrm>
            <a:off x="4832400" y="1229975"/>
            <a:ext cx="3999900" cy="33390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p:txBody>
      </p:sp>
      <p:sp>
        <p:nvSpPr>
          <p:cNvPr id="42" name="Google Shape;42;p5"/>
          <p:cNvSpPr txBox="1"/>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matchingName="Title only">
  <p:cSld name="TITLE_ONLY">
    <p:spTree>
      <p:nvGrpSpPr>
        <p:cNvPr id="43" name="Shape 43"/>
        <p:cNvGrpSpPr/>
        <p:nvPr/>
      </p:nvGrpSpPr>
      <p:grpSpPr>
        <a:xfrm>
          <a:off x="0" y="0"/>
          <a:ext cx="0" cy="0"/>
          <a:chOff x="0" y="0"/>
          <a:chExt cx="0" cy="0"/>
        </a:xfrm>
      </p:grpSpPr>
      <p:sp>
        <p:nvSpPr>
          <p:cNvPr id="44" name="Google Shape;44;p6"/>
          <p:cNvSpPr txBox="1"/>
          <p:nvPr>
            <p:ph type="title"/>
          </p:nvPr>
        </p:nvSpPr>
        <p:spPr>
          <a:xfrm>
            <a:off x="311700" y="410000"/>
            <a:ext cx="8520600" cy="6078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45" name="Google Shape;45;p6"/>
          <p:cNvSpPr txBox="1"/>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46" name="Shape 46"/>
        <p:cNvGrpSpPr/>
        <p:nvPr/>
      </p:nvGrpSpPr>
      <p:grpSpPr>
        <a:xfrm>
          <a:off x="0" y="0"/>
          <a:ext cx="0" cy="0"/>
          <a:chOff x="0" y="0"/>
          <a:chExt cx="0" cy="0"/>
        </a:xfrm>
      </p:grpSpPr>
      <p:sp>
        <p:nvSpPr>
          <p:cNvPr id="47" name="Google Shape;47;p7"/>
          <p:cNvSpPr txBox="1"/>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8" name="Google Shape;48;p7"/>
          <p:cNvSpPr txBox="1"/>
          <p:nvPr>
            <p:ph type="body" idx="1"/>
          </p:nvPr>
        </p:nvSpPr>
        <p:spPr>
          <a:xfrm>
            <a:off x="311700" y="1465804"/>
            <a:ext cx="2808000" cy="31032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p:txBody>
      </p:sp>
      <p:sp>
        <p:nvSpPr>
          <p:cNvPr id="49" name="Google Shape;49;p7"/>
          <p:cNvSpPr txBox="1"/>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4"/>
        </a:solidFill>
        <a:effectLst/>
      </p:bgPr>
    </p:bg>
    <p:spTree>
      <p:nvGrpSpPr>
        <p:cNvPr id="50" name="Shape 50"/>
        <p:cNvGrpSpPr/>
        <p:nvPr/>
      </p:nvGrpSpPr>
      <p:grpSpPr>
        <a:xfrm>
          <a:off x="0" y="0"/>
          <a:ext cx="0" cy="0"/>
          <a:chOff x="0" y="0"/>
          <a:chExt cx="0" cy="0"/>
        </a:xfrm>
      </p:grpSpPr>
      <p:grpSp>
        <p:nvGrpSpPr>
          <p:cNvPr id="51" name="Google Shape;51;p8"/>
          <p:cNvGrpSpPr/>
          <p:nvPr/>
        </p:nvGrpSpPr>
        <p:grpSpPr>
          <a:xfrm>
            <a:off x="6098378" y="5"/>
            <a:ext cx="3045625" cy="2030570"/>
            <a:chOff x="6098378" y="5"/>
            <a:chExt cx="3045625" cy="2030570"/>
          </a:xfrm>
        </p:grpSpPr>
        <p:sp>
          <p:nvSpPr>
            <p:cNvPr id="52" name="Google Shape;52;p8"/>
            <p:cNvSpPr/>
            <p:nvPr/>
          </p:nvSpPr>
          <p:spPr>
            <a:xfrm>
              <a:off x="8128803" y="16"/>
              <a:ext cx="1015200" cy="1015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 name="Google Shape;53;p8"/>
            <p:cNvSpPr/>
            <p:nvPr/>
          </p:nvSpPr>
          <p:spPr>
            <a:xfrm flipH="1">
              <a:off x="7113463" y="5"/>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 name="Google Shape;54;p8"/>
            <p:cNvSpPr/>
            <p:nvPr/>
          </p:nvSpPr>
          <p:spPr>
            <a:xfrm rot="10800000" flipH="1">
              <a:off x="7113588" y="107"/>
              <a:ext cx="1015200" cy="10152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 name="Google Shape;55;p8"/>
            <p:cNvSpPr/>
            <p:nvPr/>
          </p:nvSpPr>
          <p:spPr>
            <a:xfrm rot="10800000">
              <a:off x="6098378" y="97"/>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 name="Google Shape;56;p8"/>
            <p:cNvSpPr/>
            <p:nvPr/>
          </p:nvSpPr>
          <p:spPr>
            <a:xfrm rot="10800000">
              <a:off x="8128789" y="1015375"/>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57" name="Google Shape;57;p8"/>
          <p:cNvSpPr txBox="1"/>
          <p:nvPr>
            <p:ph type="title"/>
          </p:nvPr>
        </p:nvSpPr>
        <p:spPr>
          <a:xfrm>
            <a:off x="490250" y="526350"/>
            <a:ext cx="5618700" cy="40908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58" name="Google Shape;58;p8"/>
          <p:cNvSpPr txBox="1"/>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59" name="Shape 59"/>
        <p:cNvGrpSpPr/>
        <p:nvPr/>
      </p:nvGrpSpPr>
      <p:grpSpPr>
        <a:xfrm>
          <a:off x="0" y="0"/>
          <a:ext cx="0" cy="0"/>
          <a:chOff x="0" y="0"/>
          <a:chExt cx="0" cy="0"/>
        </a:xfrm>
      </p:grpSpPr>
      <p:sp>
        <p:nvSpPr>
          <p:cNvPr id="60" name="Google Shape;60;p9"/>
          <p:cNvSpPr/>
          <p:nvPr/>
        </p:nvSpPr>
        <p:spPr>
          <a:xfrm>
            <a:off x="4572000" y="-17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61" name="Google Shape;61;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62" name="Google Shape;62;p9"/>
          <p:cNvSpPr txBox="1"/>
          <p:nvPr>
            <p:ph type="title"/>
          </p:nvPr>
        </p:nvSpPr>
        <p:spPr>
          <a:xfrm>
            <a:off x="265500" y="1151100"/>
            <a:ext cx="4045200" cy="15645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63" name="Google Shape;63;p9"/>
          <p:cNvSpPr txBox="1"/>
          <p:nvPr>
            <p:ph type="subTitle" idx="1"/>
          </p:nvPr>
        </p:nvSpPr>
        <p:spPr>
          <a:xfrm>
            <a:off x="265500" y="2769001"/>
            <a:ext cx="4045200" cy="12693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64" name="Google Shape;64;p9"/>
          <p:cNvSpPr txBox="1"/>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0"/>
              </a:spcBef>
              <a:spcAft>
                <a:spcPts val="0"/>
              </a:spcAft>
              <a:buClr>
                <a:schemeClr val="lt1"/>
              </a:buClr>
              <a:buSzPts val="1400"/>
              <a:buChar char="○"/>
              <a:defRPr>
                <a:solidFill>
                  <a:schemeClr val="lt1"/>
                </a:solidFill>
              </a:defRPr>
            </a:lvl2pPr>
            <a:lvl3pPr marL="1371600" lvl="2" indent="-317500">
              <a:spcBef>
                <a:spcPts val="0"/>
              </a:spcBef>
              <a:spcAft>
                <a:spcPts val="0"/>
              </a:spcAft>
              <a:buClr>
                <a:schemeClr val="lt1"/>
              </a:buClr>
              <a:buSzPts val="1400"/>
              <a:buChar char="■"/>
              <a:defRPr>
                <a:solidFill>
                  <a:schemeClr val="lt1"/>
                </a:solidFill>
              </a:defRPr>
            </a:lvl3pPr>
            <a:lvl4pPr marL="1828800" lvl="3" indent="-317500">
              <a:spcBef>
                <a:spcPts val="0"/>
              </a:spcBef>
              <a:spcAft>
                <a:spcPts val="0"/>
              </a:spcAft>
              <a:buClr>
                <a:schemeClr val="lt1"/>
              </a:buClr>
              <a:buSzPts val="1400"/>
              <a:buChar char="●"/>
              <a:defRPr>
                <a:solidFill>
                  <a:schemeClr val="lt1"/>
                </a:solidFill>
              </a:defRPr>
            </a:lvl4pPr>
            <a:lvl5pPr marL="2286000" lvl="4" indent="-317500">
              <a:spcBef>
                <a:spcPts val="0"/>
              </a:spcBef>
              <a:spcAft>
                <a:spcPts val="0"/>
              </a:spcAft>
              <a:buClr>
                <a:schemeClr val="lt1"/>
              </a:buClr>
              <a:buSzPts val="1400"/>
              <a:buChar char="○"/>
              <a:defRPr>
                <a:solidFill>
                  <a:schemeClr val="lt1"/>
                </a:solidFill>
              </a:defRPr>
            </a:lvl5pPr>
            <a:lvl6pPr marL="2743200" lvl="5" indent="-317500">
              <a:spcBef>
                <a:spcPts val="0"/>
              </a:spcBef>
              <a:spcAft>
                <a:spcPts val="0"/>
              </a:spcAft>
              <a:buClr>
                <a:schemeClr val="lt1"/>
              </a:buClr>
              <a:buSzPts val="1400"/>
              <a:buChar char="■"/>
              <a:defRPr>
                <a:solidFill>
                  <a:schemeClr val="lt1"/>
                </a:solidFill>
              </a:defRPr>
            </a:lvl6pPr>
            <a:lvl7pPr marL="3200400" lvl="6" indent="-317500">
              <a:spcBef>
                <a:spcPts val="0"/>
              </a:spcBef>
              <a:spcAft>
                <a:spcPts val="0"/>
              </a:spcAft>
              <a:buClr>
                <a:schemeClr val="lt1"/>
              </a:buClr>
              <a:buSzPts val="1400"/>
              <a:buChar char="●"/>
              <a:defRPr>
                <a:solidFill>
                  <a:schemeClr val="lt1"/>
                </a:solidFill>
              </a:defRPr>
            </a:lvl7pPr>
            <a:lvl8pPr marL="3657600" lvl="7" indent="-317500">
              <a:spcBef>
                <a:spcPts val="0"/>
              </a:spcBef>
              <a:spcAft>
                <a:spcPts val="0"/>
              </a:spcAft>
              <a:buClr>
                <a:schemeClr val="lt1"/>
              </a:buClr>
              <a:buSzPts val="1400"/>
              <a:buChar char="○"/>
              <a:defRPr>
                <a:solidFill>
                  <a:schemeClr val="lt1"/>
                </a:solidFill>
              </a:defRPr>
            </a:lvl8pPr>
            <a:lvl9pPr marL="4114800" lvl="8" indent="-317500">
              <a:spcBef>
                <a:spcPts val="0"/>
              </a:spcBef>
              <a:spcAft>
                <a:spcPts val="0"/>
              </a:spcAft>
              <a:buClr>
                <a:schemeClr val="lt1"/>
              </a:buClr>
              <a:buSzPts val="1400"/>
              <a:buChar char="■"/>
              <a:defRPr>
                <a:solidFill>
                  <a:schemeClr val="lt1"/>
                </a:solidFill>
              </a:defRPr>
            </a:lvl9pPr>
          </a:lstStyle>
          <a:p/>
        </p:txBody>
      </p:sp>
      <p:sp>
        <p:nvSpPr>
          <p:cNvPr id="65" name="Google Shape;65;p9"/>
          <p:cNvSpPr txBox="1"/>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66" name="Shape 66"/>
        <p:cNvGrpSpPr/>
        <p:nvPr/>
      </p:nvGrpSpPr>
      <p:grpSpPr>
        <a:xfrm>
          <a:off x="0" y="0"/>
          <a:ext cx="0" cy="0"/>
          <a:chOff x="0" y="0"/>
          <a:chExt cx="0" cy="0"/>
        </a:xfrm>
      </p:grpSpPr>
      <p:sp>
        <p:nvSpPr>
          <p:cNvPr id="67" name="Google Shape;67;p10"/>
          <p:cNvSpPr txBox="1"/>
          <p:nvPr>
            <p:ph type="body" idx="1"/>
          </p:nvPr>
        </p:nvSpPr>
        <p:spPr>
          <a:xfrm>
            <a:off x="319500" y="4230575"/>
            <a:ext cx="5998800" cy="5988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p:txBody>
      </p:sp>
      <p:sp>
        <p:nvSpPr>
          <p:cNvPr id="68" name="Google Shape;68;p10"/>
          <p:cNvSpPr txBox="1"/>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0" Type="http://schemas.openxmlformats.org/officeDocument/2006/relationships/theme" Target="../theme/theme2.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10000"/>
            <a:ext cx="8520600" cy="6078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3000"/>
              <a:buFont typeface="Roboto" panose="02000000000000000000"/>
              <a:buNone/>
              <a:defRPr sz="3000">
                <a:solidFill>
                  <a:schemeClr val="dk1"/>
                </a:solidFill>
                <a:latin typeface="Roboto" panose="02000000000000000000"/>
                <a:ea typeface="Roboto" panose="02000000000000000000"/>
                <a:cs typeface="Roboto" panose="02000000000000000000"/>
                <a:sym typeface="Roboto" panose="02000000000000000000"/>
              </a:defRPr>
            </a:lvl1pPr>
            <a:lvl2pPr lvl="1">
              <a:spcBef>
                <a:spcPts val="0"/>
              </a:spcBef>
              <a:spcAft>
                <a:spcPts val="0"/>
              </a:spcAft>
              <a:buClr>
                <a:schemeClr val="dk1"/>
              </a:buClr>
              <a:buSzPts val="3000"/>
              <a:buFont typeface="Roboto" panose="02000000000000000000"/>
              <a:buNone/>
              <a:defRPr sz="3000">
                <a:solidFill>
                  <a:schemeClr val="dk1"/>
                </a:solidFill>
                <a:latin typeface="Roboto" panose="02000000000000000000"/>
                <a:ea typeface="Roboto" panose="02000000000000000000"/>
                <a:cs typeface="Roboto" panose="02000000000000000000"/>
                <a:sym typeface="Roboto" panose="02000000000000000000"/>
              </a:defRPr>
            </a:lvl2pPr>
            <a:lvl3pPr lvl="2">
              <a:spcBef>
                <a:spcPts val="0"/>
              </a:spcBef>
              <a:spcAft>
                <a:spcPts val="0"/>
              </a:spcAft>
              <a:buClr>
                <a:schemeClr val="dk1"/>
              </a:buClr>
              <a:buSzPts val="3000"/>
              <a:buFont typeface="Roboto" panose="02000000000000000000"/>
              <a:buNone/>
              <a:defRPr sz="3000">
                <a:solidFill>
                  <a:schemeClr val="dk1"/>
                </a:solidFill>
                <a:latin typeface="Roboto" panose="02000000000000000000"/>
                <a:ea typeface="Roboto" panose="02000000000000000000"/>
                <a:cs typeface="Roboto" panose="02000000000000000000"/>
                <a:sym typeface="Roboto" panose="02000000000000000000"/>
              </a:defRPr>
            </a:lvl3pPr>
            <a:lvl4pPr lvl="3">
              <a:spcBef>
                <a:spcPts val="0"/>
              </a:spcBef>
              <a:spcAft>
                <a:spcPts val="0"/>
              </a:spcAft>
              <a:buClr>
                <a:schemeClr val="dk1"/>
              </a:buClr>
              <a:buSzPts val="3000"/>
              <a:buFont typeface="Roboto" panose="02000000000000000000"/>
              <a:buNone/>
              <a:defRPr sz="3000">
                <a:solidFill>
                  <a:schemeClr val="dk1"/>
                </a:solidFill>
                <a:latin typeface="Roboto" panose="02000000000000000000"/>
                <a:ea typeface="Roboto" panose="02000000000000000000"/>
                <a:cs typeface="Roboto" panose="02000000000000000000"/>
                <a:sym typeface="Roboto" panose="02000000000000000000"/>
              </a:defRPr>
            </a:lvl4pPr>
            <a:lvl5pPr lvl="4">
              <a:spcBef>
                <a:spcPts val="0"/>
              </a:spcBef>
              <a:spcAft>
                <a:spcPts val="0"/>
              </a:spcAft>
              <a:buClr>
                <a:schemeClr val="dk1"/>
              </a:buClr>
              <a:buSzPts val="3000"/>
              <a:buFont typeface="Roboto" panose="02000000000000000000"/>
              <a:buNone/>
              <a:defRPr sz="3000">
                <a:solidFill>
                  <a:schemeClr val="dk1"/>
                </a:solidFill>
                <a:latin typeface="Roboto" panose="02000000000000000000"/>
                <a:ea typeface="Roboto" panose="02000000000000000000"/>
                <a:cs typeface="Roboto" panose="02000000000000000000"/>
                <a:sym typeface="Roboto" panose="02000000000000000000"/>
              </a:defRPr>
            </a:lvl5pPr>
            <a:lvl6pPr lvl="5">
              <a:spcBef>
                <a:spcPts val="0"/>
              </a:spcBef>
              <a:spcAft>
                <a:spcPts val="0"/>
              </a:spcAft>
              <a:buClr>
                <a:schemeClr val="dk1"/>
              </a:buClr>
              <a:buSzPts val="3000"/>
              <a:buFont typeface="Roboto" panose="02000000000000000000"/>
              <a:buNone/>
              <a:defRPr sz="3000">
                <a:solidFill>
                  <a:schemeClr val="dk1"/>
                </a:solidFill>
                <a:latin typeface="Roboto" panose="02000000000000000000"/>
                <a:ea typeface="Roboto" panose="02000000000000000000"/>
                <a:cs typeface="Roboto" panose="02000000000000000000"/>
                <a:sym typeface="Roboto" panose="02000000000000000000"/>
              </a:defRPr>
            </a:lvl6pPr>
            <a:lvl7pPr lvl="6">
              <a:spcBef>
                <a:spcPts val="0"/>
              </a:spcBef>
              <a:spcAft>
                <a:spcPts val="0"/>
              </a:spcAft>
              <a:buClr>
                <a:schemeClr val="dk1"/>
              </a:buClr>
              <a:buSzPts val="3000"/>
              <a:buFont typeface="Roboto" panose="02000000000000000000"/>
              <a:buNone/>
              <a:defRPr sz="3000">
                <a:solidFill>
                  <a:schemeClr val="dk1"/>
                </a:solidFill>
                <a:latin typeface="Roboto" panose="02000000000000000000"/>
                <a:ea typeface="Roboto" panose="02000000000000000000"/>
                <a:cs typeface="Roboto" panose="02000000000000000000"/>
                <a:sym typeface="Roboto" panose="02000000000000000000"/>
              </a:defRPr>
            </a:lvl7pPr>
            <a:lvl8pPr lvl="7">
              <a:spcBef>
                <a:spcPts val="0"/>
              </a:spcBef>
              <a:spcAft>
                <a:spcPts val="0"/>
              </a:spcAft>
              <a:buClr>
                <a:schemeClr val="dk1"/>
              </a:buClr>
              <a:buSzPts val="3000"/>
              <a:buFont typeface="Roboto" panose="02000000000000000000"/>
              <a:buNone/>
              <a:defRPr sz="3000">
                <a:solidFill>
                  <a:schemeClr val="dk1"/>
                </a:solidFill>
                <a:latin typeface="Roboto" panose="02000000000000000000"/>
                <a:ea typeface="Roboto" panose="02000000000000000000"/>
                <a:cs typeface="Roboto" panose="02000000000000000000"/>
                <a:sym typeface="Roboto" panose="02000000000000000000"/>
              </a:defRPr>
            </a:lvl8pPr>
            <a:lvl9pPr lvl="8">
              <a:spcBef>
                <a:spcPts val="0"/>
              </a:spcBef>
              <a:spcAft>
                <a:spcPts val="0"/>
              </a:spcAft>
              <a:buClr>
                <a:schemeClr val="dk1"/>
              </a:buClr>
              <a:buSzPts val="3000"/>
              <a:buFont typeface="Roboto" panose="02000000000000000000"/>
              <a:buNone/>
              <a:defRPr sz="3000">
                <a:solidFill>
                  <a:schemeClr val="dk1"/>
                </a:solidFill>
                <a:latin typeface="Roboto" panose="02000000000000000000"/>
                <a:ea typeface="Roboto" panose="02000000000000000000"/>
                <a:cs typeface="Roboto" panose="02000000000000000000"/>
                <a:sym typeface="Roboto" panose="02000000000000000000"/>
              </a:defRPr>
            </a:lvl9pPr>
          </a:lstStyle>
          <a:p/>
        </p:txBody>
      </p:sp>
      <p:sp>
        <p:nvSpPr>
          <p:cNvPr id="7" name="Google Shape;7;p1"/>
          <p:cNvSpPr txBox="1"/>
          <p:nvPr>
            <p:ph type="body" idx="1"/>
          </p:nvPr>
        </p:nvSpPr>
        <p:spPr>
          <a:xfrm>
            <a:off x="311700" y="1229875"/>
            <a:ext cx="8520600" cy="33390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Roboto" panose="02000000000000000000"/>
              <a:buChar char="●"/>
              <a:defRPr sz="1800">
                <a:solidFill>
                  <a:schemeClr val="dk2"/>
                </a:solidFill>
                <a:latin typeface="Roboto" panose="02000000000000000000"/>
                <a:ea typeface="Roboto" panose="02000000000000000000"/>
                <a:cs typeface="Roboto" panose="02000000000000000000"/>
                <a:sym typeface="Roboto" panose="02000000000000000000"/>
              </a:defRPr>
            </a:lvl1pPr>
            <a:lvl2pPr marL="914400" lvl="1" indent="-317500">
              <a:lnSpc>
                <a:spcPct val="115000"/>
              </a:lnSpc>
              <a:spcBef>
                <a:spcPts val="0"/>
              </a:spcBef>
              <a:spcAft>
                <a:spcPts val="0"/>
              </a:spcAft>
              <a:buClr>
                <a:schemeClr val="dk2"/>
              </a:buClr>
              <a:buSzPts val="1400"/>
              <a:buFont typeface="Roboto" panose="02000000000000000000"/>
              <a:buChar char="○"/>
              <a:defRPr>
                <a:solidFill>
                  <a:schemeClr val="dk2"/>
                </a:solidFill>
                <a:latin typeface="Roboto" panose="02000000000000000000"/>
                <a:ea typeface="Roboto" panose="02000000000000000000"/>
                <a:cs typeface="Roboto" panose="02000000000000000000"/>
                <a:sym typeface="Roboto" panose="02000000000000000000"/>
              </a:defRPr>
            </a:lvl2pPr>
            <a:lvl3pPr marL="1371600" lvl="2" indent="-317500">
              <a:lnSpc>
                <a:spcPct val="115000"/>
              </a:lnSpc>
              <a:spcBef>
                <a:spcPts val="0"/>
              </a:spcBef>
              <a:spcAft>
                <a:spcPts val="0"/>
              </a:spcAft>
              <a:buClr>
                <a:schemeClr val="dk2"/>
              </a:buClr>
              <a:buSzPts val="1400"/>
              <a:buFont typeface="Roboto" panose="02000000000000000000"/>
              <a:buChar char="■"/>
              <a:defRPr>
                <a:solidFill>
                  <a:schemeClr val="dk2"/>
                </a:solidFill>
                <a:latin typeface="Roboto" panose="02000000000000000000"/>
                <a:ea typeface="Roboto" panose="02000000000000000000"/>
                <a:cs typeface="Roboto" panose="02000000000000000000"/>
                <a:sym typeface="Roboto" panose="02000000000000000000"/>
              </a:defRPr>
            </a:lvl3pPr>
            <a:lvl4pPr marL="1828800" lvl="3" indent="-317500">
              <a:lnSpc>
                <a:spcPct val="115000"/>
              </a:lnSpc>
              <a:spcBef>
                <a:spcPts val="0"/>
              </a:spcBef>
              <a:spcAft>
                <a:spcPts val="0"/>
              </a:spcAft>
              <a:buClr>
                <a:schemeClr val="dk2"/>
              </a:buClr>
              <a:buSzPts val="1400"/>
              <a:buFont typeface="Roboto" panose="02000000000000000000"/>
              <a:buChar char="●"/>
              <a:defRPr>
                <a:solidFill>
                  <a:schemeClr val="dk2"/>
                </a:solidFill>
                <a:latin typeface="Roboto" panose="02000000000000000000"/>
                <a:ea typeface="Roboto" panose="02000000000000000000"/>
                <a:cs typeface="Roboto" panose="02000000000000000000"/>
                <a:sym typeface="Roboto" panose="02000000000000000000"/>
              </a:defRPr>
            </a:lvl4pPr>
            <a:lvl5pPr marL="2286000" lvl="4" indent="-317500">
              <a:lnSpc>
                <a:spcPct val="115000"/>
              </a:lnSpc>
              <a:spcBef>
                <a:spcPts val="0"/>
              </a:spcBef>
              <a:spcAft>
                <a:spcPts val="0"/>
              </a:spcAft>
              <a:buClr>
                <a:schemeClr val="dk2"/>
              </a:buClr>
              <a:buSzPts val="1400"/>
              <a:buFont typeface="Roboto" panose="02000000000000000000"/>
              <a:buChar char="○"/>
              <a:defRPr>
                <a:solidFill>
                  <a:schemeClr val="dk2"/>
                </a:solidFill>
                <a:latin typeface="Roboto" panose="02000000000000000000"/>
                <a:ea typeface="Roboto" panose="02000000000000000000"/>
                <a:cs typeface="Roboto" panose="02000000000000000000"/>
                <a:sym typeface="Roboto" panose="02000000000000000000"/>
              </a:defRPr>
            </a:lvl5pPr>
            <a:lvl6pPr marL="2743200" lvl="5" indent="-317500">
              <a:lnSpc>
                <a:spcPct val="115000"/>
              </a:lnSpc>
              <a:spcBef>
                <a:spcPts val="0"/>
              </a:spcBef>
              <a:spcAft>
                <a:spcPts val="0"/>
              </a:spcAft>
              <a:buClr>
                <a:schemeClr val="dk2"/>
              </a:buClr>
              <a:buSzPts val="1400"/>
              <a:buFont typeface="Roboto" panose="02000000000000000000"/>
              <a:buChar char="■"/>
              <a:defRPr>
                <a:solidFill>
                  <a:schemeClr val="dk2"/>
                </a:solidFill>
                <a:latin typeface="Roboto" panose="02000000000000000000"/>
                <a:ea typeface="Roboto" panose="02000000000000000000"/>
                <a:cs typeface="Roboto" panose="02000000000000000000"/>
                <a:sym typeface="Roboto" panose="02000000000000000000"/>
              </a:defRPr>
            </a:lvl6pPr>
            <a:lvl7pPr marL="3200400" lvl="6" indent="-317500">
              <a:lnSpc>
                <a:spcPct val="115000"/>
              </a:lnSpc>
              <a:spcBef>
                <a:spcPts val="0"/>
              </a:spcBef>
              <a:spcAft>
                <a:spcPts val="0"/>
              </a:spcAft>
              <a:buClr>
                <a:schemeClr val="dk2"/>
              </a:buClr>
              <a:buSzPts val="1400"/>
              <a:buFont typeface="Roboto" panose="02000000000000000000"/>
              <a:buChar char="●"/>
              <a:defRPr>
                <a:solidFill>
                  <a:schemeClr val="dk2"/>
                </a:solidFill>
                <a:latin typeface="Roboto" panose="02000000000000000000"/>
                <a:ea typeface="Roboto" panose="02000000000000000000"/>
                <a:cs typeface="Roboto" panose="02000000000000000000"/>
                <a:sym typeface="Roboto" panose="02000000000000000000"/>
              </a:defRPr>
            </a:lvl7pPr>
            <a:lvl8pPr marL="3657600" lvl="7" indent="-317500">
              <a:lnSpc>
                <a:spcPct val="115000"/>
              </a:lnSpc>
              <a:spcBef>
                <a:spcPts val="0"/>
              </a:spcBef>
              <a:spcAft>
                <a:spcPts val="0"/>
              </a:spcAft>
              <a:buClr>
                <a:schemeClr val="dk2"/>
              </a:buClr>
              <a:buSzPts val="1400"/>
              <a:buFont typeface="Roboto" panose="02000000000000000000"/>
              <a:buChar char="○"/>
              <a:defRPr>
                <a:solidFill>
                  <a:schemeClr val="dk2"/>
                </a:solidFill>
                <a:latin typeface="Roboto" panose="02000000000000000000"/>
                <a:ea typeface="Roboto" panose="02000000000000000000"/>
                <a:cs typeface="Roboto" panose="02000000000000000000"/>
                <a:sym typeface="Roboto" panose="02000000000000000000"/>
              </a:defRPr>
            </a:lvl8pPr>
            <a:lvl9pPr marL="4114800" lvl="8" indent="-317500">
              <a:lnSpc>
                <a:spcPct val="115000"/>
              </a:lnSpc>
              <a:spcBef>
                <a:spcPts val="0"/>
              </a:spcBef>
              <a:spcAft>
                <a:spcPts val="0"/>
              </a:spcAft>
              <a:buClr>
                <a:schemeClr val="dk2"/>
              </a:buClr>
              <a:buSzPts val="1400"/>
              <a:buFont typeface="Roboto" panose="02000000000000000000"/>
              <a:buChar char="■"/>
              <a:defRPr>
                <a:solidFill>
                  <a:schemeClr val="dk2"/>
                </a:solidFill>
                <a:latin typeface="Roboto" panose="02000000000000000000"/>
                <a:ea typeface="Roboto" panose="02000000000000000000"/>
                <a:cs typeface="Roboto" panose="02000000000000000000"/>
                <a:sym typeface="Roboto" panose="02000000000000000000"/>
              </a:defRPr>
            </a:lvl9pPr>
          </a:lstStyle>
          <a:p/>
        </p:txBody>
      </p:sp>
      <p:sp>
        <p:nvSpPr>
          <p:cNvPr id="8" name="Google Shape;8;p1"/>
          <p:cNvSpPr txBox="1"/>
          <p:nvPr>
            <p:ph type="sldNum" idx="12"/>
          </p:nvPr>
        </p:nvSpPr>
        <p:spPr>
          <a:xfrm>
            <a:off x="8460431" y="4651190"/>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lt1"/>
                </a:solidFill>
                <a:latin typeface="Roboto" panose="02000000000000000000"/>
                <a:ea typeface="Roboto" panose="02000000000000000000"/>
                <a:cs typeface="Roboto" panose="02000000000000000000"/>
                <a:sym typeface="Roboto" panose="02000000000000000000"/>
              </a:defRPr>
            </a:lvl1pPr>
            <a:lvl2pPr lvl="1" algn="r">
              <a:buNone/>
              <a:defRPr sz="1000">
                <a:solidFill>
                  <a:schemeClr val="lt1"/>
                </a:solidFill>
                <a:latin typeface="Roboto" panose="02000000000000000000"/>
                <a:ea typeface="Roboto" panose="02000000000000000000"/>
                <a:cs typeface="Roboto" panose="02000000000000000000"/>
                <a:sym typeface="Roboto" panose="02000000000000000000"/>
              </a:defRPr>
            </a:lvl2pPr>
            <a:lvl3pPr lvl="2" algn="r">
              <a:buNone/>
              <a:defRPr sz="1000">
                <a:solidFill>
                  <a:schemeClr val="lt1"/>
                </a:solidFill>
                <a:latin typeface="Roboto" panose="02000000000000000000"/>
                <a:ea typeface="Roboto" panose="02000000000000000000"/>
                <a:cs typeface="Roboto" panose="02000000000000000000"/>
                <a:sym typeface="Roboto" panose="02000000000000000000"/>
              </a:defRPr>
            </a:lvl3pPr>
            <a:lvl4pPr lvl="3" algn="r">
              <a:buNone/>
              <a:defRPr sz="1000">
                <a:solidFill>
                  <a:schemeClr val="lt1"/>
                </a:solidFill>
                <a:latin typeface="Roboto" panose="02000000000000000000"/>
                <a:ea typeface="Roboto" panose="02000000000000000000"/>
                <a:cs typeface="Roboto" panose="02000000000000000000"/>
                <a:sym typeface="Roboto" panose="02000000000000000000"/>
              </a:defRPr>
            </a:lvl4pPr>
            <a:lvl5pPr lvl="4" algn="r">
              <a:buNone/>
              <a:defRPr sz="1000">
                <a:solidFill>
                  <a:schemeClr val="lt1"/>
                </a:solidFill>
                <a:latin typeface="Roboto" panose="02000000000000000000"/>
                <a:ea typeface="Roboto" panose="02000000000000000000"/>
                <a:cs typeface="Roboto" panose="02000000000000000000"/>
                <a:sym typeface="Roboto" panose="02000000000000000000"/>
              </a:defRPr>
            </a:lvl5pPr>
            <a:lvl6pPr lvl="5" algn="r">
              <a:buNone/>
              <a:defRPr sz="1000">
                <a:solidFill>
                  <a:schemeClr val="lt1"/>
                </a:solidFill>
                <a:latin typeface="Roboto" panose="02000000000000000000"/>
                <a:ea typeface="Roboto" panose="02000000000000000000"/>
                <a:cs typeface="Roboto" panose="02000000000000000000"/>
                <a:sym typeface="Roboto" panose="02000000000000000000"/>
              </a:defRPr>
            </a:lvl6pPr>
            <a:lvl7pPr lvl="6" algn="r">
              <a:buNone/>
              <a:defRPr sz="1000">
                <a:solidFill>
                  <a:schemeClr val="lt1"/>
                </a:solidFill>
                <a:latin typeface="Roboto" panose="02000000000000000000"/>
                <a:ea typeface="Roboto" panose="02000000000000000000"/>
                <a:cs typeface="Roboto" panose="02000000000000000000"/>
                <a:sym typeface="Roboto" panose="02000000000000000000"/>
              </a:defRPr>
            </a:lvl7pPr>
            <a:lvl8pPr lvl="7" algn="r">
              <a:buNone/>
              <a:defRPr sz="1000">
                <a:solidFill>
                  <a:schemeClr val="lt1"/>
                </a:solidFill>
                <a:latin typeface="Roboto" panose="02000000000000000000"/>
                <a:ea typeface="Roboto" panose="02000000000000000000"/>
                <a:cs typeface="Roboto" panose="02000000000000000000"/>
                <a:sym typeface="Roboto" panose="02000000000000000000"/>
              </a:defRPr>
            </a:lvl8pPr>
            <a:lvl9pPr lvl="8" algn="r">
              <a:buNone/>
              <a:defRPr sz="1000">
                <a:solidFill>
                  <a:schemeClr val="lt1"/>
                </a:solidFill>
                <a:latin typeface="Roboto" panose="02000000000000000000"/>
                <a:ea typeface="Roboto" panose="02000000000000000000"/>
                <a:cs typeface="Roboto" panose="02000000000000000000"/>
                <a:sym typeface="Roboto" panose="02000000000000000000"/>
              </a:defRPr>
            </a:lvl9pPr>
          </a:lstStyle>
          <a:p>
            <a:pPr marL="0" lvl="0" indent="0" algn="r" rtl="0">
              <a:spcBef>
                <a:spcPts val="0"/>
              </a:spcBef>
              <a:spcAft>
                <a:spcPts val="0"/>
              </a:spcAft>
              <a:buNone/>
            </a:pPr>
            <a:fld id="{00000000-1234-1234-1234-123412341234}" type="slidenum">
              <a:rPr lang="en-GB"/>
            </a:fld>
            <a:endParaRPr lang="en-GB"/>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gradFill>
          <a:gsLst>
            <a:gs pos="0">
              <a:srgbClr val="9FFAFF"/>
            </a:gs>
            <a:gs pos="58000">
              <a:schemeClr val="accent1"/>
            </a:gs>
            <a:gs pos="100000">
              <a:schemeClr val="accent1"/>
            </a:gs>
          </a:gsLst>
          <a:path path="circle">
            <a:fillToRect l="100000" t="100000"/>
          </a:path>
          <a:tileRect r="-100000" b="-100000"/>
        </a:gradFill>
        <a:effectLst/>
      </p:bgPr>
    </p:bg>
    <p:spTree>
      <p:nvGrpSpPr>
        <p:cNvPr id="81" name="Shape 81"/>
        <p:cNvGrpSpPr/>
        <p:nvPr/>
      </p:nvGrpSpPr>
      <p:grpSpPr>
        <a:xfrm>
          <a:off x="0" y="0"/>
          <a:ext cx="0" cy="0"/>
          <a:chOff x="0" y="0"/>
          <a:chExt cx="0" cy="0"/>
        </a:xfrm>
      </p:grpSpPr>
      <p:sp>
        <p:nvSpPr>
          <p:cNvPr id="82" name="Google Shape;82;p13"/>
          <p:cNvSpPr txBox="1"/>
          <p:nvPr>
            <p:ph type="title"/>
          </p:nvPr>
        </p:nvSpPr>
        <p:spPr>
          <a:xfrm>
            <a:off x="779100" y="759800"/>
            <a:ext cx="7593300" cy="396300"/>
          </a:xfrm>
          <a:prstGeom prst="rect">
            <a:avLst/>
          </a:prstGeom>
          <a:noFill/>
          <a:ln>
            <a:noFill/>
          </a:ln>
          <a:effectLst>
            <a:outerShdw blurRad="42863" dist="9525" dir="5400000" algn="bl" rotWithShape="0">
              <a:schemeClr val="dk1">
                <a:alpha val="30000"/>
              </a:schemeClr>
            </a:outerShdw>
          </a:effectLst>
        </p:spPr>
        <p:txBody>
          <a:bodyPr spcFirstLastPara="1" wrap="square" lIns="0" tIns="0" rIns="0" bIns="0" anchor="b" anchorCtr="0">
            <a:noAutofit/>
          </a:bodyPr>
          <a:lstStyle>
            <a:lvl1pPr lvl="0" rtl="0">
              <a:lnSpc>
                <a:spcPct val="90000"/>
              </a:lnSpc>
              <a:spcBef>
                <a:spcPts val="0"/>
              </a:spcBef>
              <a:spcAft>
                <a:spcPts val="0"/>
              </a:spcAft>
              <a:buClr>
                <a:schemeClr val="lt1"/>
              </a:buClr>
              <a:buSzPts val="3400"/>
              <a:buFont typeface="Bebas Neue" panose="020B0606020202050201"/>
              <a:buNone/>
              <a:defRPr sz="3400">
                <a:solidFill>
                  <a:schemeClr val="lt1"/>
                </a:solidFill>
                <a:latin typeface="Bebas Neue" panose="020B0606020202050201"/>
                <a:ea typeface="Bebas Neue" panose="020B0606020202050201"/>
                <a:cs typeface="Bebas Neue" panose="020B0606020202050201"/>
                <a:sym typeface="Bebas Neue" panose="020B0606020202050201"/>
              </a:defRPr>
            </a:lvl1pPr>
            <a:lvl2pPr lvl="1" rtl="0">
              <a:lnSpc>
                <a:spcPct val="90000"/>
              </a:lnSpc>
              <a:spcBef>
                <a:spcPts val="0"/>
              </a:spcBef>
              <a:spcAft>
                <a:spcPts val="0"/>
              </a:spcAft>
              <a:buClr>
                <a:schemeClr val="lt1"/>
              </a:buClr>
              <a:buSzPts val="3400"/>
              <a:buFont typeface="Bebas Neue" panose="020B0606020202050201"/>
              <a:buNone/>
              <a:defRPr sz="3400">
                <a:solidFill>
                  <a:schemeClr val="lt1"/>
                </a:solidFill>
                <a:latin typeface="Bebas Neue" panose="020B0606020202050201"/>
                <a:ea typeface="Bebas Neue" panose="020B0606020202050201"/>
                <a:cs typeface="Bebas Neue" panose="020B0606020202050201"/>
                <a:sym typeface="Bebas Neue" panose="020B0606020202050201"/>
              </a:defRPr>
            </a:lvl2pPr>
            <a:lvl3pPr lvl="2" rtl="0">
              <a:lnSpc>
                <a:spcPct val="90000"/>
              </a:lnSpc>
              <a:spcBef>
                <a:spcPts val="0"/>
              </a:spcBef>
              <a:spcAft>
                <a:spcPts val="0"/>
              </a:spcAft>
              <a:buClr>
                <a:schemeClr val="lt1"/>
              </a:buClr>
              <a:buSzPts val="3400"/>
              <a:buFont typeface="Bebas Neue" panose="020B0606020202050201"/>
              <a:buNone/>
              <a:defRPr sz="3400">
                <a:solidFill>
                  <a:schemeClr val="lt1"/>
                </a:solidFill>
                <a:latin typeface="Bebas Neue" panose="020B0606020202050201"/>
                <a:ea typeface="Bebas Neue" panose="020B0606020202050201"/>
                <a:cs typeface="Bebas Neue" panose="020B0606020202050201"/>
                <a:sym typeface="Bebas Neue" panose="020B0606020202050201"/>
              </a:defRPr>
            </a:lvl3pPr>
            <a:lvl4pPr lvl="3" rtl="0">
              <a:lnSpc>
                <a:spcPct val="90000"/>
              </a:lnSpc>
              <a:spcBef>
                <a:spcPts val="0"/>
              </a:spcBef>
              <a:spcAft>
                <a:spcPts val="0"/>
              </a:spcAft>
              <a:buClr>
                <a:schemeClr val="lt1"/>
              </a:buClr>
              <a:buSzPts val="3400"/>
              <a:buFont typeface="Bebas Neue" panose="020B0606020202050201"/>
              <a:buNone/>
              <a:defRPr sz="3400">
                <a:solidFill>
                  <a:schemeClr val="lt1"/>
                </a:solidFill>
                <a:latin typeface="Bebas Neue" panose="020B0606020202050201"/>
                <a:ea typeface="Bebas Neue" panose="020B0606020202050201"/>
                <a:cs typeface="Bebas Neue" panose="020B0606020202050201"/>
                <a:sym typeface="Bebas Neue" panose="020B0606020202050201"/>
              </a:defRPr>
            </a:lvl4pPr>
            <a:lvl5pPr lvl="4" rtl="0">
              <a:lnSpc>
                <a:spcPct val="90000"/>
              </a:lnSpc>
              <a:spcBef>
                <a:spcPts val="0"/>
              </a:spcBef>
              <a:spcAft>
                <a:spcPts val="0"/>
              </a:spcAft>
              <a:buClr>
                <a:schemeClr val="lt1"/>
              </a:buClr>
              <a:buSzPts val="3400"/>
              <a:buFont typeface="Bebas Neue" panose="020B0606020202050201"/>
              <a:buNone/>
              <a:defRPr sz="3400">
                <a:solidFill>
                  <a:schemeClr val="lt1"/>
                </a:solidFill>
                <a:latin typeface="Bebas Neue" panose="020B0606020202050201"/>
                <a:ea typeface="Bebas Neue" panose="020B0606020202050201"/>
                <a:cs typeface="Bebas Neue" panose="020B0606020202050201"/>
                <a:sym typeface="Bebas Neue" panose="020B0606020202050201"/>
              </a:defRPr>
            </a:lvl5pPr>
            <a:lvl6pPr lvl="5" rtl="0">
              <a:lnSpc>
                <a:spcPct val="90000"/>
              </a:lnSpc>
              <a:spcBef>
                <a:spcPts val="0"/>
              </a:spcBef>
              <a:spcAft>
                <a:spcPts val="0"/>
              </a:spcAft>
              <a:buClr>
                <a:schemeClr val="lt1"/>
              </a:buClr>
              <a:buSzPts val="3400"/>
              <a:buFont typeface="Bebas Neue" panose="020B0606020202050201"/>
              <a:buNone/>
              <a:defRPr sz="3400">
                <a:solidFill>
                  <a:schemeClr val="lt1"/>
                </a:solidFill>
                <a:latin typeface="Bebas Neue" panose="020B0606020202050201"/>
                <a:ea typeface="Bebas Neue" panose="020B0606020202050201"/>
                <a:cs typeface="Bebas Neue" panose="020B0606020202050201"/>
                <a:sym typeface="Bebas Neue" panose="020B0606020202050201"/>
              </a:defRPr>
            </a:lvl6pPr>
            <a:lvl7pPr lvl="6" rtl="0">
              <a:lnSpc>
                <a:spcPct val="90000"/>
              </a:lnSpc>
              <a:spcBef>
                <a:spcPts val="0"/>
              </a:spcBef>
              <a:spcAft>
                <a:spcPts val="0"/>
              </a:spcAft>
              <a:buClr>
                <a:schemeClr val="lt1"/>
              </a:buClr>
              <a:buSzPts val="3400"/>
              <a:buFont typeface="Bebas Neue" panose="020B0606020202050201"/>
              <a:buNone/>
              <a:defRPr sz="3400">
                <a:solidFill>
                  <a:schemeClr val="lt1"/>
                </a:solidFill>
                <a:latin typeface="Bebas Neue" panose="020B0606020202050201"/>
                <a:ea typeface="Bebas Neue" panose="020B0606020202050201"/>
                <a:cs typeface="Bebas Neue" panose="020B0606020202050201"/>
                <a:sym typeface="Bebas Neue" panose="020B0606020202050201"/>
              </a:defRPr>
            </a:lvl7pPr>
            <a:lvl8pPr lvl="7" rtl="0">
              <a:lnSpc>
                <a:spcPct val="90000"/>
              </a:lnSpc>
              <a:spcBef>
                <a:spcPts val="0"/>
              </a:spcBef>
              <a:spcAft>
                <a:spcPts val="0"/>
              </a:spcAft>
              <a:buClr>
                <a:schemeClr val="lt1"/>
              </a:buClr>
              <a:buSzPts val="3400"/>
              <a:buFont typeface="Bebas Neue" panose="020B0606020202050201"/>
              <a:buNone/>
              <a:defRPr sz="3400">
                <a:solidFill>
                  <a:schemeClr val="lt1"/>
                </a:solidFill>
                <a:latin typeface="Bebas Neue" panose="020B0606020202050201"/>
                <a:ea typeface="Bebas Neue" panose="020B0606020202050201"/>
                <a:cs typeface="Bebas Neue" panose="020B0606020202050201"/>
                <a:sym typeface="Bebas Neue" panose="020B0606020202050201"/>
              </a:defRPr>
            </a:lvl8pPr>
            <a:lvl9pPr lvl="8" rtl="0">
              <a:lnSpc>
                <a:spcPct val="90000"/>
              </a:lnSpc>
              <a:spcBef>
                <a:spcPts val="0"/>
              </a:spcBef>
              <a:spcAft>
                <a:spcPts val="0"/>
              </a:spcAft>
              <a:buClr>
                <a:schemeClr val="lt1"/>
              </a:buClr>
              <a:buSzPts val="3400"/>
              <a:buFont typeface="Bebas Neue" panose="020B0606020202050201"/>
              <a:buNone/>
              <a:defRPr sz="3400">
                <a:solidFill>
                  <a:schemeClr val="lt1"/>
                </a:solidFill>
                <a:latin typeface="Bebas Neue" panose="020B0606020202050201"/>
                <a:ea typeface="Bebas Neue" panose="020B0606020202050201"/>
                <a:cs typeface="Bebas Neue" panose="020B0606020202050201"/>
                <a:sym typeface="Bebas Neue" panose="020B0606020202050201"/>
              </a:defRPr>
            </a:lvl9pPr>
          </a:lstStyle>
          <a:p/>
        </p:txBody>
      </p:sp>
      <p:sp>
        <p:nvSpPr>
          <p:cNvPr id="83" name="Google Shape;83;p13"/>
          <p:cNvSpPr txBox="1"/>
          <p:nvPr>
            <p:ph type="body" idx="1"/>
          </p:nvPr>
        </p:nvSpPr>
        <p:spPr>
          <a:xfrm>
            <a:off x="779100" y="1277748"/>
            <a:ext cx="4975500" cy="3033900"/>
          </a:xfrm>
          <a:prstGeom prst="rect">
            <a:avLst/>
          </a:prstGeom>
          <a:noFill/>
          <a:ln>
            <a:noFill/>
          </a:ln>
        </p:spPr>
        <p:txBody>
          <a:bodyPr spcFirstLastPara="1" wrap="square" lIns="0" tIns="0" rIns="0" bIns="0" anchor="t" anchorCtr="0">
            <a:noAutofit/>
          </a:bodyPr>
          <a:lstStyle>
            <a:lvl1pPr marL="457200" lvl="0" indent="-381000" rtl="0">
              <a:lnSpc>
                <a:spcPct val="115000"/>
              </a:lnSpc>
              <a:spcBef>
                <a:spcPts val="0"/>
              </a:spcBef>
              <a:spcAft>
                <a:spcPts val="0"/>
              </a:spcAft>
              <a:buClr>
                <a:schemeClr val="dk1"/>
              </a:buClr>
              <a:buSzPts val="2400"/>
              <a:buFont typeface="IBM Plex Sans Condensed" panose="020B0506050203000203"/>
              <a:buChar char="▪"/>
              <a:defRPr sz="2400">
                <a:solidFill>
                  <a:schemeClr val="dk1"/>
                </a:solidFill>
                <a:latin typeface="IBM Plex Sans Condensed" panose="020B0506050203000203"/>
                <a:ea typeface="IBM Plex Sans Condensed" panose="020B0506050203000203"/>
                <a:cs typeface="IBM Plex Sans Condensed" panose="020B0506050203000203"/>
                <a:sym typeface="IBM Plex Sans Condensed" panose="020B0506050203000203"/>
              </a:defRPr>
            </a:lvl1pPr>
            <a:lvl2pPr marL="914400" lvl="1" indent="-381000" rtl="0">
              <a:lnSpc>
                <a:spcPct val="115000"/>
              </a:lnSpc>
              <a:spcBef>
                <a:spcPts val="800"/>
              </a:spcBef>
              <a:spcAft>
                <a:spcPts val="0"/>
              </a:spcAft>
              <a:buClr>
                <a:schemeClr val="dk1"/>
              </a:buClr>
              <a:buSzPts val="2400"/>
              <a:buFont typeface="IBM Plex Sans Condensed" panose="020B0506050203000203"/>
              <a:buChar char="▫"/>
              <a:defRPr sz="2400">
                <a:solidFill>
                  <a:schemeClr val="dk1"/>
                </a:solidFill>
                <a:latin typeface="IBM Plex Sans Condensed" panose="020B0506050203000203"/>
                <a:ea typeface="IBM Plex Sans Condensed" panose="020B0506050203000203"/>
                <a:cs typeface="IBM Plex Sans Condensed" panose="020B0506050203000203"/>
                <a:sym typeface="IBM Plex Sans Condensed" panose="020B0506050203000203"/>
              </a:defRPr>
            </a:lvl2pPr>
            <a:lvl3pPr marL="1371600" lvl="2" indent="-381000" rtl="0">
              <a:lnSpc>
                <a:spcPct val="115000"/>
              </a:lnSpc>
              <a:spcBef>
                <a:spcPts val="800"/>
              </a:spcBef>
              <a:spcAft>
                <a:spcPts val="0"/>
              </a:spcAft>
              <a:buClr>
                <a:schemeClr val="dk1"/>
              </a:buClr>
              <a:buSzPts val="2400"/>
              <a:buFont typeface="IBM Plex Sans Condensed" panose="020B0506050203000203"/>
              <a:buChar char="⬝"/>
              <a:defRPr sz="2400">
                <a:solidFill>
                  <a:schemeClr val="dk1"/>
                </a:solidFill>
                <a:latin typeface="IBM Plex Sans Condensed" panose="020B0506050203000203"/>
                <a:ea typeface="IBM Plex Sans Condensed" panose="020B0506050203000203"/>
                <a:cs typeface="IBM Plex Sans Condensed" panose="020B0506050203000203"/>
                <a:sym typeface="IBM Plex Sans Condensed" panose="020B0506050203000203"/>
              </a:defRPr>
            </a:lvl3pPr>
            <a:lvl4pPr marL="1828800" lvl="3" indent="-381000" rtl="0">
              <a:lnSpc>
                <a:spcPct val="115000"/>
              </a:lnSpc>
              <a:spcBef>
                <a:spcPts val="800"/>
              </a:spcBef>
              <a:spcAft>
                <a:spcPts val="0"/>
              </a:spcAft>
              <a:buClr>
                <a:schemeClr val="dk1"/>
              </a:buClr>
              <a:buSzPts val="2400"/>
              <a:buFont typeface="IBM Plex Sans Condensed" panose="020B0506050203000203"/>
              <a:buChar char="⬞"/>
              <a:defRPr sz="2400">
                <a:solidFill>
                  <a:schemeClr val="dk1"/>
                </a:solidFill>
                <a:latin typeface="IBM Plex Sans Condensed" panose="020B0506050203000203"/>
                <a:ea typeface="IBM Plex Sans Condensed" panose="020B0506050203000203"/>
                <a:cs typeface="IBM Plex Sans Condensed" panose="020B0506050203000203"/>
                <a:sym typeface="IBM Plex Sans Condensed" panose="020B0506050203000203"/>
              </a:defRPr>
            </a:lvl4pPr>
            <a:lvl5pPr marL="2286000" lvl="4" indent="-381000" rtl="0">
              <a:lnSpc>
                <a:spcPct val="115000"/>
              </a:lnSpc>
              <a:spcBef>
                <a:spcPts val="800"/>
              </a:spcBef>
              <a:spcAft>
                <a:spcPts val="0"/>
              </a:spcAft>
              <a:buClr>
                <a:schemeClr val="dk1"/>
              </a:buClr>
              <a:buSzPts val="2400"/>
              <a:buFont typeface="IBM Plex Sans Condensed" panose="020B0506050203000203"/>
              <a:buChar char="○"/>
              <a:defRPr sz="2400">
                <a:solidFill>
                  <a:schemeClr val="dk1"/>
                </a:solidFill>
                <a:latin typeface="IBM Plex Sans Condensed" panose="020B0506050203000203"/>
                <a:ea typeface="IBM Plex Sans Condensed" panose="020B0506050203000203"/>
                <a:cs typeface="IBM Plex Sans Condensed" panose="020B0506050203000203"/>
                <a:sym typeface="IBM Plex Sans Condensed" panose="020B0506050203000203"/>
              </a:defRPr>
            </a:lvl5pPr>
            <a:lvl6pPr marL="2743200" lvl="5" indent="-381000" rtl="0">
              <a:lnSpc>
                <a:spcPct val="115000"/>
              </a:lnSpc>
              <a:spcBef>
                <a:spcPts val="800"/>
              </a:spcBef>
              <a:spcAft>
                <a:spcPts val="0"/>
              </a:spcAft>
              <a:buClr>
                <a:schemeClr val="dk1"/>
              </a:buClr>
              <a:buSzPts val="2400"/>
              <a:buFont typeface="IBM Plex Sans Condensed" panose="020B0506050203000203"/>
              <a:buChar char="■"/>
              <a:defRPr sz="2400">
                <a:solidFill>
                  <a:schemeClr val="dk1"/>
                </a:solidFill>
                <a:latin typeface="IBM Plex Sans Condensed" panose="020B0506050203000203"/>
                <a:ea typeface="IBM Plex Sans Condensed" panose="020B0506050203000203"/>
                <a:cs typeface="IBM Plex Sans Condensed" panose="020B0506050203000203"/>
                <a:sym typeface="IBM Plex Sans Condensed" panose="020B0506050203000203"/>
              </a:defRPr>
            </a:lvl6pPr>
            <a:lvl7pPr marL="3200400" lvl="6" indent="-381000" rtl="0">
              <a:lnSpc>
                <a:spcPct val="115000"/>
              </a:lnSpc>
              <a:spcBef>
                <a:spcPts val="800"/>
              </a:spcBef>
              <a:spcAft>
                <a:spcPts val="0"/>
              </a:spcAft>
              <a:buClr>
                <a:schemeClr val="dk1"/>
              </a:buClr>
              <a:buSzPts val="2400"/>
              <a:buFont typeface="IBM Plex Sans Condensed" panose="020B0506050203000203"/>
              <a:buChar char="●"/>
              <a:defRPr sz="2400">
                <a:solidFill>
                  <a:schemeClr val="dk1"/>
                </a:solidFill>
                <a:latin typeface="IBM Plex Sans Condensed" panose="020B0506050203000203"/>
                <a:ea typeface="IBM Plex Sans Condensed" panose="020B0506050203000203"/>
                <a:cs typeface="IBM Plex Sans Condensed" panose="020B0506050203000203"/>
                <a:sym typeface="IBM Plex Sans Condensed" panose="020B0506050203000203"/>
              </a:defRPr>
            </a:lvl7pPr>
            <a:lvl8pPr marL="3657600" lvl="7" indent="-381000" rtl="0">
              <a:lnSpc>
                <a:spcPct val="115000"/>
              </a:lnSpc>
              <a:spcBef>
                <a:spcPts val="800"/>
              </a:spcBef>
              <a:spcAft>
                <a:spcPts val="0"/>
              </a:spcAft>
              <a:buClr>
                <a:schemeClr val="dk1"/>
              </a:buClr>
              <a:buSzPts val="2400"/>
              <a:buFont typeface="IBM Plex Sans Condensed" panose="020B0506050203000203"/>
              <a:buChar char="○"/>
              <a:defRPr sz="2400">
                <a:solidFill>
                  <a:schemeClr val="dk1"/>
                </a:solidFill>
                <a:latin typeface="IBM Plex Sans Condensed" panose="020B0506050203000203"/>
                <a:ea typeface="IBM Plex Sans Condensed" panose="020B0506050203000203"/>
                <a:cs typeface="IBM Plex Sans Condensed" panose="020B0506050203000203"/>
                <a:sym typeface="IBM Plex Sans Condensed" panose="020B0506050203000203"/>
              </a:defRPr>
            </a:lvl8pPr>
            <a:lvl9pPr marL="4114800" lvl="8" indent="-381000" rtl="0">
              <a:lnSpc>
                <a:spcPct val="115000"/>
              </a:lnSpc>
              <a:spcBef>
                <a:spcPts val="800"/>
              </a:spcBef>
              <a:spcAft>
                <a:spcPts val="800"/>
              </a:spcAft>
              <a:buClr>
                <a:schemeClr val="dk1"/>
              </a:buClr>
              <a:buSzPts val="2400"/>
              <a:buFont typeface="IBM Plex Sans Condensed" panose="020B0506050203000203"/>
              <a:buChar char="■"/>
              <a:defRPr sz="2400">
                <a:solidFill>
                  <a:schemeClr val="dk1"/>
                </a:solidFill>
                <a:latin typeface="IBM Plex Sans Condensed" panose="020B0506050203000203"/>
                <a:ea typeface="IBM Plex Sans Condensed" panose="020B0506050203000203"/>
                <a:cs typeface="IBM Plex Sans Condensed" panose="020B0506050203000203"/>
                <a:sym typeface="IBM Plex Sans Condensed" panose="020B0506050203000203"/>
              </a:defRPr>
            </a:lvl9pPr>
          </a:lstStyle>
          <a:p/>
        </p:txBody>
      </p:sp>
      <p:sp>
        <p:nvSpPr>
          <p:cNvPr id="84" name="Google Shape;84;p13"/>
          <p:cNvSpPr txBox="1"/>
          <p:nvPr>
            <p:ph type="sldNum" idx="12"/>
          </p:nvPr>
        </p:nvSpPr>
        <p:spPr>
          <a:xfrm>
            <a:off x="8404375" y="4643093"/>
            <a:ext cx="548700" cy="316800"/>
          </a:xfrm>
          <a:prstGeom prst="rect">
            <a:avLst/>
          </a:prstGeom>
          <a:noFill/>
          <a:ln>
            <a:noFill/>
          </a:ln>
          <a:effectLst>
            <a:outerShdw blurRad="42863" dist="9525" dir="5400000" algn="bl" rotWithShape="0">
              <a:schemeClr val="dk1">
                <a:alpha val="30000"/>
              </a:schemeClr>
            </a:outerShdw>
          </a:effectLst>
        </p:spPr>
        <p:txBody>
          <a:bodyPr spcFirstLastPara="1" wrap="square" lIns="0" tIns="0" rIns="0" bIns="0" anchor="b" anchorCtr="0">
            <a:noAutofit/>
          </a:bodyPr>
          <a:lstStyle>
            <a:lvl1pPr marL="0" marR="0" lvl="0" indent="0" algn="r" rtl="0">
              <a:lnSpc>
                <a:spcPct val="90000"/>
              </a:lnSpc>
              <a:spcBef>
                <a:spcPts val="0"/>
              </a:spcBef>
              <a:spcAft>
                <a:spcPts val="0"/>
              </a:spcAft>
              <a:buSzPts val="1800"/>
              <a:buNone/>
              <a:defRPr sz="1800">
                <a:solidFill>
                  <a:schemeClr val="lt1"/>
                </a:solidFill>
                <a:latin typeface="Bebas Neue" panose="020B0606020202050201"/>
                <a:ea typeface="Bebas Neue" panose="020B0606020202050201"/>
                <a:cs typeface="Bebas Neue" panose="020B0606020202050201"/>
                <a:sym typeface="Bebas Neue" panose="020B0606020202050201"/>
              </a:defRPr>
            </a:lvl1pPr>
            <a:lvl2pPr marL="0" marR="0" lvl="1" indent="0" algn="r" rtl="0">
              <a:lnSpc>
                <a:spcPct val="90000"/>
              </a:lnSpc>
              <a:spcBef>
                <a:spcPts val="0"/>
              </a:spcBef>
              <a:spcAft>
                <a:spcPts val="0"/>
              </a:spcAft>
              <a:buSzPts val="1800"/>
              <a:buNone/>
              <a:defRPr sz="1800">
                <a:solidFill>
                  <a:schemeClr val="lt1"/>
                </a:solidFill>
                <a:latin typeface="Bebas Neue" panose="020B0606020202050201"/>
                <a:ea typeface="Bebas Neue" panose="020B0606020202050201"/>
                <a:cs typeface="Bebas Neue" panose="020B0606020202050201"/>
                <a:sym typeface="Bebas Neue" panose="020B0606020202050201"/>
              </a:defRPr>
            </a:lvl2pPr>
            <a:lvl3pPr marL="0" marR="0" lvl="2" indent="0" algn="r" rtl="0">
              <a:lnSpc>
                <a:spcPct val="90000"/>
              </a:lnSpc>
              <a:spcBef>
                <a:spcPts val="0"/>
              </a:spcBef>
              <a:spcAft>
                <a:spcPts val="0"/>
              </a:spcAft>
              <a:buSzPts val="1800"/>
              <a:buNone/>
              <a:defRPr sz="1800">
                <a:solidFill>
                  <a:schemeClr val="lt1"/>
                </a:solidFill>
                <a:latin typeface="Bebas Neue" panose="020B0606020202050201"/>
                <a:ea typeface="Bebas Neue" panose="020B0606020202050201"/>
                <a:cs typeface="Bebas Neue" panose="020B0606020202050201"/>
                <a:sym typeface="Bebas Neue" panose="020B0606020202050201"/>
              </a:defRPr>
            </a:lvl3pPr>
            <a:lvl4pPr marL="0" marR="0" lvl="3" indent="0" algn="r" rtl="0">
              <a:lnSpc>
                <a:spcPct val="90000"/>
              </a:lnSpc>
              <a:spcBef>
                <a:spcPts val="0"/>
              </a:spcBef>
              <a:spcAft>
                <a:spcPts val="0"/>
              </a:spcAft>
              <a:buSzPts val="1800"/>
              <a:buNone/>
              <a:defRPr sz="1800">
                <a:solidFill>
                  <a:schemeClr val="lt1"/>
                </a:solidFill>
                <a:latin typeface="Bebas Neue" panose="020B0606020202050201"/>
                <a:ea typeface="Bebas Neue" panose="020B0606020202050201"/>
                <a:cs typeface="Bebas Neue" panose="020B0606020202050201"/>
                <a:sym typeface="Bebas Neue" panose="020B0606020202050201"/>
              </a:defRPr>
            </a:lvl4pPr>
            <a:lvl5pPr marL="0" marR="0" lvl="4" indent="0" algn="r" rtl="0">
              <a:lnSpc>
                <a:spcPct val="90000"/>
              </a:lnSpc>
              <a:spcBef>
                <a:spcPts val="0"/>
              </a:spcBef>
              <a:spcAft>
                <a:spcPts val="0"/>
              </a:spcAft>
              <a:buSzPts val="1800"/>
              <a:buNone/>
              <a:defRPr sz="1800">
                <a:solidFill>
                  <a:schemeClr val="lt1"/>
                </a:solidFill>
                <a:latin typeface="Bebas Neue" panose="020B0606020202050201"/>
                <a:ea typeface="Bebas Neue" panose="020B0606020202050201"/>
                <a:cs typeface="Bebas Neue" panose="020B0606020202050201"/>
                <a:sym typeface="Bebas Neue" panose="020B0606020202050201"/>
              </a:defRPr>
            </a:lvl5pPr>
            <a:lvl6pPr marL="0" marR="0" lvl="5" indent="0" algn="r" rtl="0">
              <a:lnSpc>
                <a:spcPct val="90000"/>
              </a:lnSpc>
              <a:spcBef>
                <a:spcPts val="0"/>
              </a:spcBef>
              <a:spcAft>
                <a:spcPts val="0"/>
              </a:spcAft>
              <a:buSzPts val="1800"/>
              <a:buNone/>
              <a:defRPr sz="1800">
                <a:solidFill>
                  <a:schemeClr val="lt1"/>
                </a:solidFill>
                <a:latin typeface="Bebas Neue" panose="020B0606020202050201"/>
                <a:ea typeface="Bebas Neue" panose="020B0606020202050201"/>
                <a:cs typeface="Bebas Neue" panose="020B0606020202050201"/>
                <a:sym typeface="Bebas Neue" panose="020B0606020202050201"/>
              </a:defRPr>
            </a:lvl6pPr>
            <a:lvl7pPr marL="0" marR="0" lvl="6" indent="0" algn="r" rtl="0">
              <a:lnSpc>
                <a:spcPct val="90000"/>
              </a:lnSpc>
              <a:spcBef>
                <a:spcPts val="0"/>
              </a:spcBef>
              <a:spcAft>
                <a:spcPts val="0"/>
              </a:spcAft>
              <a:buSzPts val="1800"/>
              <a:buNone/>
              <a:defRPr sz="1800">
                <a:solidFill>
                  <a:schemeClr val="lt1"/>
                </a:solidFill>
                <a:latin typeface="Bebas Neue" panose="020B0606020202050201"/>
                <a:ea typeface="Bebas Neue" panose="020B0606020202050201"/>
                <a:cs typeface="Bebas Neue" panose="020B0606020202050201"/>
                <a:sym typeface="Bebas Neue" panose="020B0606020202050201"/>
              </a:defRPr>
            </a:lvl7pPr>
            <a:lvl8pPr marL="0" marR="0" lvl="7" indent="0" algn="r" rtl="0">
              <a:lnSpc>
                <a:spcPct val="90000"/>
              </a:lnSpc>
              <a:spcBef>
                <a:spcPts val="0"/>
              </a:spcBef>
              <a:spcAft>
                <a:spcPts val="0"/>
              </a:spcAft>
              <a:buSzPts val="1800"/>
              <a:buNone/>
              <a:defRPr sz="1800">
                <a:solidFill>
                  <a:schemeClr val="lt1"/>
                </a:solidFill>
                <a:latin typeface="Bebas Neue" panose="020B0606020202050201"/>
                <a:ea typeface="Bebas Neue" panose="020B0606020202050201"/>
                <a:cs typeface="Bebas Neue" panose="020B0606020202050201"/>
                <a:sym typeface="Bebas Neue" panose="020B0606020202050201"/>
              </a:defRPr>
            </a:lvl8pPr>
            <a:lvl9pPr marL="0" marR="0" lvl="8" indent="0" algn="r" rtl="0">
              <a:lnSpc>
                <a:spcPct val="90000"/>
              </a:lnSpc>
              <a:spcBef>
                <a:spcPts val="0"/>
              </a:spcBef>
              <a:spcAft>
                <a:spcPts val="0"/>
              </a:spcAft>
              <a:buSzPts val="1800"/>
              <a:buNone/>
              <a:defRPr sz="1800">
                <a:solidFill>
                  <a:schemeClr val="lt1"/>
                </a:solidFill>
                <a:latin typeface="Bebas Neue" panose="020B0606020202050201"/>
                <a:ea typeface="Bebas Neue" panose="020B0606020202050201"/>
                <a:cs typeface="Bebas Neue" panose="020B0606020202050201"/>
                <a:sym typeface="Bebas Neue" panose="020B0606020202050201"/>
              </a:defRPr>
            </a:lvl9pPr>
          </a:lstStyle>
          <a:p>
            <a:pPr marL="0" lvl="0" indent="0" algn="r" rtl="0">
              <a:spcBef>
                <a:spcPts val="0"/>
              </a:spcBef>
              <a:spcAft>
                <a:spcPts val="0"/>
              </a:spcAft>
              <a:buClr>
                <a:schemeClr val="lt1"/>
              </a:buClr>
              <a:buSzPts val="1800"/>
              <a:buFont typeface="Bebas Neue" panose="020B0606020202050201"/>
              <a:buNone/>
            </a:pPr>
            <a:fld id="{00000000-1234-1234-1234-123412341234}" type="slidenum">
              <a:rPr lang="en-GB"/>
            </a:fld>
            <a:endParaRPr lang="en-GB"/>
          </a:p>
        </p:txBody>
      </p:sp>
    </p:spTree>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transition>
    <p:fade thruBlk="1"/>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20.xml"/><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5" Type="http://schemas.openxmlformats.org/officeDocument/2006/relationships/notesSlide" Target="../notesSlides/notesSlide10.xml"/><Relationship Id="rId4" Type="http://schemas.openxmlformats.org/officeDocument/2006/relationships/slideLayout" Target="../slideLayouts/slideLayout15.xml"/><Relationship Id="rId3" Type="http://schemas.openxmlformats.org/officeDocument/2006/relationships/image" Target="../media/image19.png"/><Relationship Id="rId2" Type="http://schemas.openxmlformats.org/officeDocument/2006/relationships/image" Target="../media/image15.png"/><Relationship Id="rId1"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5.xml"/><Relationship Id="rId1" Type="http://schemas.openxmlformats.org/officeDocument/2006/relationships/image" Target="../media/image20.png"/></Relationships>
</file>

<file path=ppt/slides/_rels/slide12.xml.rels><?xml version="1.0" encoding="UTF-8" standalone="yes"?>
<Relationships xmlns="http://schemas.openxmlformats.org/package/2006/relationships"><Relationship Id="rId8" Type="http://schemas.openxmlformats.org/officeDocument/2006/relationships/notesSlide" Target="../notesSlides/notesSlide12.xml"/><Relationship Id="rId7" Type="http://schemas.openxmlformats.org/officeDocument/2006/relationships/slideLayout" Target="../slideLayouts/slideLayout15.xml"/><Relationship Id="rId6" Type="http://schemas.openxmlformats.org/officeDocument/2006/relationships/image" Target="../media/image25.GIF"/><Relationship Id="rId5" Type="http://schemas.openxmlformats.org/officeDocument/2006/relationships/image" Target="../media/image24.png"/><Relationship Id="rId4" Type="http://schemas.openxmlformats.org/officeDocument/2006/relationships/image" Target="../media/image23.png"/><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image" Target="../media/image4.png"/></Relationships>
</file>

<file path=ppt/slides/_rels/slide13.xml.rels><?xml version="1.0" encoding="UTF-8" standalone="yes"?>
<Relationships xmlns="http://schemas.openxmlformats.org/package/2006/relationships"><Relationship Id="rId9" Type="http://schemas.openxmlformats.org/officeDocument/2006/relationships/image" Target="../media/image31.png"/><Relationship Id="rId8" Type="http://schemas.openxmlformats.org/officeDocument/2006/relationships/image" Target="../media/image15.png"/><Relationship Id="rId7" Type="http://schemas.openxmlformats.org/officeDocument/2006/relationships/image" Target="../media/image30.png"/><Relationship Id="rId6" Type="http://schemas.openxmlformats.org/officeDocument/2006/relationships/image" Target="../media/image29.jpeg"/><Relationship Id="rId5" Type="http://schemas.openxmlformats.org/officeDocument/2006/relationships/image" Target="../media/image28.png"/><Relationship Id="rId4" Type="http://schemas.openxmlformats.org/officeDocument/2006/relationships/image" Target="../media/image27.png"/><Relationship Id="rId3" Type="http://schemas.openxmlformats.org/officeDocument/2006/relationships/image" Target="../media/image10.png"/><Relationship Id="rId2" Type="http://schemas.openxmlformats.org/officeDocument/2006/relationships/image" Target="../media/image26.png"/><Relationship Id="rId11" Type="http://schemas.openxmlformats.org/officeDocument/2006/relationships/notesSlide" Target="../notesSlides/notesSlide13.xml"/><Relationship Id="rId10" Type="http://schemas.openxmlformats.org/officeDocument/2006/relationships/slideLayout" Target="../slideLayouts/slideLayout20.xml"/><Relationship Id="rId1" Type="http://schemas.openxmlformats.org/officeDocument/2006/relationships/image" Target="../media/image14.png"/></Relationships>
</file>

<file path=ppt/slides/_rels/slide14.xml.rels><?xml version="1.0" encoding="UTF-8" standalone="yes"?>
<Relationships xmlns="http://schemas.openxmlformats.org/package/2006/relationships"><Relationship Id="rId5" Type="http://schemas.openxmlformats.org/officeDocument/2006/relationships/notesSlide" Target="../notesSlides/notesSlide14.xml"/><Relationship Id="rId4" Type="http://schemas.openxmlformats.org/officeDocument/2006/relationships/slideLayout" Target="../slideLayouts/slideLayout15.xml"/><Relationship Id="rId3" Type="http://schemas.openxmlformats.org/officeDocument/2006/relationships/image" Target="../media/image32.png"/><Relationship Id="rId2" Type="http://schemas.openxmlformats.org/officeDocument/2006/relationships/image" Target="../media/image4.png"/><Relationship Id="rId1" Type="http://schemas.openxmlformats.org/officeDocument/2006/relationships/image" Target="../media/image7.png"/></Relationships>
</file>

<file path=ppt/slides/_rels/slide15.xml.rels><?xml version="1.0" encoding="UTF-8" standalone="yes"?>
<Relationships xmlns="http://schemas.openxmlformats.org/package/2006/relationships"><Relationship Id="rId5" Type="http://schemas.openxmlformats.org/officeDocument/2006/relationships/notesSlide" Target="../notesSlides/notesSlide15.xml"/><Relationship Id="rId4" Type="http://schemas.openxmlformats.org/officeDocument/2006/relationships/slideLayout" Target="../slideLayouts/slideLayout15.xml"/><Relationship Id="rId3" Type="http://schemas.openxmlformats.org/officeDocument/2006/relationships/image" Target="../media/image33.png"/><Relationship Id="rId2" Type="http://schemas.openxmlformats.org/officeDocument/2006/relationships/image" Target="../media/image4.png"/><Relationship Id="rId1" Type="http://schemas.openxmlformats.org/officeDocument/2006/relationships/image" Target="../media/image7.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9.xml"/><Relationship Id="rId1" Type="http://schemas.openxmlformats.org/officeDocument/2006/relationships/image" Target="../media/image15.png"/></Relationships>
</file>

<file path=ppt/slides/_rels/slide17.xml.rels><?xml version="1.0" encoding="UTF-8" standalone="yes"?>
<Relationships xmlns="http://schemas.openxmlformats.org/package/2006/relationships"><Relationship Id="rId4" Type="http://schemas.openxmlformats.org/officeDocument/2006/relationships/notesSlide" Target="../notesSlides/notesSlide17.xml"/><Relationship Id="rId3" Type="http://schemas.openxmlformats.org/officeDocument/2006/relationships/slideLayout" Target="../slideLayouts/slideLayout20.xml"/><Relationship Id="rId2" Type="http://schemas.openxmlformats.org/officeDocument/2006/relationships/image" Target="../media/image34.png"/><Relationship Id="rId1" Type="http://schemas.openxmlformats.org/officeDocument/2006/relationships/image" Target="../media/image2.png"/></Relationships>
</file>

<file path=ppt/slides/_rels/slide18.xml.rels><?xml version="1.0" encoding="UTF-8" standalone="yes"?>
<Relationships xmlns="http://schemas.openxmlformats.org/package/2006/relationships"><Relationship Id="rId4" Type="http://schemas.openxmlformats.org/officeDocument/2006/relationships/notesSlide" Target="../notesSlides/notesSlide18.xml"/><Relationship Id="rId3" Type="http://schemas.openxmlformats.org/officeDocument/2006/relationships/slideLayout" Target="../slideLayouts/slideLayout20.xml"/><Relationship Id="rId2" Type="http://schemas.openxmlformats.org/officeDocument/2006/relationships/image" Target="../media/image4.png"/><Relationship Id="rId1" Type="http://schemas.openxmlformats.org/officeDocument/2006/relationships/image" Target="../media/image7.png"/></Relationships>
</file>

<file path=ppt/slides/_rels/slide2.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12.xml"/><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4.png"/></Relationships>
</file>

<file path=ppt/slides/_rels/slide3.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16.xml"/><Relationship Id="rId2" Type="http://schemas.openxmlformats.org/officeDocument/2006/relationships/image" Target="../media/image4.png"/><Relationship Id="rId1" Type="http://schemas.openxmlformats.org/officeDocument/2006/relationships/image" Target="../media/image7.png"/></Relationships>
</file>

<file path=ppt/slides/_rels/slide4.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slideLayout" Target="../slideLayouts/slideLayout15.xml"/><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image" Target="../media/image8.jpeg"/></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15.xml"/><Relationship Id="rId2" Type="http://schemas.openxmlformats.org/officeDocument/2006/relationships/image" Target="../media/image11.png"/><Relationship Id="rId1" Type="http://schemas.openxmlformats.org/officeDocument/2006/relationships/image" Target="../media/image10.png"/></Relationships>
</file>

<file path=ppt/slides/_rels/slide6.xml.rels><?xml version="1.0" encoding="UTF-8" standalone="yes"?>
<Relationships xmlns="http://schemas.openxmlformats.org/package/2006/relationships"><Relationship Id="rId6" Type="http://schemas.openxmlformats.org/officeDocument/2006/relationships/notesSlide" Target="../notesSlides/notesSlide6.xml"/><Relationship Id="rId5" Type="http://schemas.openxmlformats.org/officeDocument/2006/relationships/slideLayout" Target="../slideLayouts/slideLayout15.xml"/><Relationship Id="rId4" Type="http://schemas.openxmlformats.org/officeDocument/2006/relationships/image" Target="../media/image14.png"/><Relationship Id="rId3" Type="http://schemas.openxmlformats.org/officeDocument/2006/relationships/image" Target="../media/image2.png"/><Relationship Id="rId2" Type="http://schemas.openxmlformats.org/officeDocument/2006/relationships/image" Target="../media/image13.png"/><Relationship Id="rId1" Type="http://schemas.openxmlformats.org/officeDocument/2006/relationships/image" Target="../media/image12.png"/></Relationships>
</file>

<file path=ppt/slides/_rels/slide7.xml.rels><?xml version="1.0" encoding="UTF-8" standalone="yes"?>
<Relationships xmlns="http://schemas.openxmlformats.org/package/2006/relationships"><Relationship Id="rId5" Type="http://schemas.openxmlformats.org/officeDocument/2006/relationships/notesSlide" Target="../notesSlides/notesSlide7.xml"/><Relationship Id="rId4" Type="http://schemas.openxmlformats.org/officeDocument/2006/relationships/slideLayout" Target="../slideLayouts/slideLayout15.xml"/><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image" Target="../media/image7.png"/></Relationships>
</file>

<file path=ppt/slides/_rels/slide8.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15.xml"/><Relationship Id="rId2" Type="http://schemas.openxmlformats.org/officeDocument/2006/relationships/image" Target="../media/image17.jpeg"/><Relationship Id="rId1"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5.xml"/><Relationship Id="rId1"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20" name="Shape 120"/>
        <p:cNvGrpSpPr/>
        <p:nvPr/>
      </p:nvGrpSpPr>
      <p:grpSpPr>
        <a:xfrm>
          <a:off x="0" y="0"/>
          <a:ext cx="0" cy="0"/>
          <a:chOff x="0" y="0"/>
          <a:chExt cx="0" cy="0"/>
        </a:xfrm>
      </p:grpSpPr>
      <p:pic>
        <p:nvPicPr>
          <p:cNvPr id="121" name="Google Shape;121;p23"/>
          <p:cNvPicPr preferRelativeResize="0"/>
          <p:nvPr/>
        </p:nvPicPr>
        <p:blipFill>
          <a:blip r:embed="rId1"/>
          <a:stretch>
            <a:fillRect/>
          </a:stretch>
        </p:blipFill>
        <p:spPr>
          <a:xfrm>
            <a:off x="3317100" y="232375"/>
            <a:ext cx="2509800" cy="2509800"/>
          </a:xfrm>
          <a:prstGeom prst="ellipse">
            <a:avLst/>
          </a:prstGeom>
          <a:noFill/>
          <a:ln>
            <a:noFill/>
          </a:ln>
        </p:spPr>
      </p:pic>
      <p:sp>
        <p:nvSpPr>
          <p:cNvPr id="123" name="Google Shape;123;p23"/>
          <p:cNvSpPr txBox="1"/>
          <p:nvPr>
            <p:ph type="sldNum" idx="12"/>
          </p:nvPr>
        </p:nvSpPr>
        <p:spPr>
          <a:xfrm>
            <a:off x="8404375" y="4643093"/>
            <a:ext cx="548700" cy="3168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GB"/>
            </a:fld>
            <a:endParaRPr lang="en-GB"/>
          </a:p>
        </p:txBody>
      </p:sp>
      <p:grpSp>
        <p:nvGrpSpPr>
          <p:cNvPr id="124" name="Google Shape;124;p23"/>
          <p:cNvGrpSpPr/>
          <p:nvPr/>
        </p:nvGrpSpPr>
        <p:grpSpPr>
          <a:xfrm>
            <a:off x="6037690" y="1653055"/>
            <a:ext cx="3588220" cy="3490443"/>
            <a:chOff x="5826900" y="1367600"/>
            <a:chExt cx="3881675" cy="3775901"/>
          </a:xfrm>
        </p:grpSpPr>
        <p:pic>
          <p:nvPicPr>
            <p:cNvPr id="125" name="Google Shape;125;p23"/>
            <p:cNvPicPr preferRelativeResize="0"/>
            <p:nvPr/>
          </p:nvPicPr>
          <p:blipFill rotWithShape="1">
            <a:blip r:embed="rId2"/>
            <a:srcRect b="27714"/>
            <a:stretch>
              <a:fillRect/>
            </a:stretch>
          </p:blipFill>
          <p:spPr>
            <a:xfrm>
              <a:off x="5826900" y="1367600"/>
              <a:ext cx="3881675" cy="3775901"/>
            </a:xfrm>
            <a:prstGeom prst="rect">
              <a:avLst/>
            </a:prstGeom>
            <a:noFill/>
            <a:ln>
              <a:noFill/>
            </a:ln>
          </p:spPr>
        </p:pic>
        <p:pic>
          <p:nvPicPr>
            <p:cNvPr id="126" name="Google Shape;126;p23"/>
            <p:cNvPicPr preferRelativeResize="0"/>
            <p:nvPr/>
          </p:nvPicPr>
          <p:blipFill>
            <a:blip r:embed="rId3"/>
            <a:stretch>
              <a:fillRect/>
            </a:stretch>
          </p:blipFill>
          <p:spPr>
            <a:xfrm>
              <a:off x="7561147" y="2238285"/>
              <a:ext cx="349350" cy="239775"/>
            </a:xfrm>
            <a:prstGeom prst="rect">
              <a:avLst/>
            </a:prstGeom>
            <a:noFill/>
            <a:ln>
              <a:noFill/>
            </a:ln>
          </p:spPr>
        </p:pic>
      </p:grpSp>
      <p:sp>
        <p:nvSpPr>
          <p:cNvPr id="127" name="Google Shape;127;p23"/>
          <p:cNvSpPr txBox="1"/>
          <p:nvPr>
            <p:ph type="ctrTitle" idx="4294967295"/>
          </p:nvPr>
        </p:nvSpPr>
        <p:spPr>
          <a:xfrm>
            <a:off x="2170100" y="2755675"/>
            <a:ext cx="5114400" cy="12852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GB" sz="3000">
                <a:solidFill>
                  <a:schemeClr val="lt2"/>
                </a:solidFill>
              </a:rPr>
              <a:t>Recommender System with Probabilistic Matrix Factorization (PMF) </a:t>
            </a:r>
            <a:endParaRPr sz="3000">
              <a:solidFill>
                <a:schemeClr val="lt2"/>
              </a:solidFill>
            </a:endParaRPr>
          </a:p>
        </p:txBody>
      </p:sp>
    </p:spTree>
  </p:cSld>
  <p:clrMapOvr>
    <a:masterClrMapping/>
  </p:clrMapOvr>
  <p:transition>
    <p:fade thruBlk="1"/>
  </p:transition>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rgbClr val="F4FC68"/>
            </a:gs>
            <a:gs pos="58000">
              <a:schemeClr val="accent2"/>
            </a:gs>
            <a:gs pos="100000">
              <a:schemeClr val="accent2"/>
            </a:gs>
          </a:gsLst>
          <a:path path="circle">
            <a:fillToRect l="100000" t="100000"/>
          </a:path>
          <a:tileRect r="-100000" b="-100000"/>
        </a:gradFill>
        <a:effectLst/>
      </p:bgPr>
    </p:bg>
    <p:spTree>
      <p:nvGrpSpPr>
        <p:cNvPr id="221" name="Shape 221"/>
        <p:cNvGrpSpPr/>
        <p:nvPr/>
      </p:nvGrpSpPr>
      <p:grpSpPr>
        <a:xfrm>
          <a:off x="0" y="0"/>
          <a:ext cx="0" cy="0"/>
          <a:chOff x="0" y="0"/>
          <a:chExt cx="0" cy="0"/>
        </a:xfrm>
      </p:grpSpPr>
      <p:pic>
        <p:nvPicPr>
          <p:cNvPr id="222" name="Google Shape;222;p32"/>
          <p:cNvPicPr preferRelativeResize="0"/>
          <p:nvPr/>
        </p:nvPicPr>
        <p:blipFill>
          <a:blip r:embed="rId1"/>
          <a:stretch>
            <a:fillRect/>
          </a:stretch>
        </p:blipFill>
        <p:spPr>
          <a:xfrm>
            <a:off x="7076950" y="1403789"/>
            <a:ext cx="1876125" cy="1085485"/>
          </a:xfrm>
          <a:prstGeom prst="rect">
            <a:avLst/>
          </a:prstGeom>
          <a:noFill/>
          <a:ln>
            <a:noFill/>
          </a:ln>
        </p:spPr>
      </p:pic>
      <p:sp>
        <p:nvSpPr>
          <p:cNvPr id="223" name="Google Shape;223;p32"/>
          <p:cNvSpPr txBox="1"/>
          <p:nvPr>
            <p:ph type="sldNum" idx="12"/>
          </p:nvPr>
        </p:nvSpPr>
        <p:spPr>
          <a:xfrm>
            <a:off x="8404375" y="4643093"/>
            <a:ext cx="548700" cy="3168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GB"/>
            </a:fld>
            <a:endParaRPr lang="en-GB"/>
          </a:p>
        </p:txBody>
      </p:sp>
      <p:pic>
        <p:nvPicPr>
          <p:cNvPr id="224" name="Google Shape;224;p32"/>
          <p:cNvPicPr preferRelativeResize="0"/>
          <p:nvPr/>
        </p:nvPicPr>
        <p:blipFill>
          <a:blip r:embed="rId2"/>
          <a:stretch>
            <a:fillRect/>
          </a:stretch>
        </p:blipFill>
        <p:spPr>
          <a:xfrm>
            <a:off x="7304175" y="2311116"/>
            <a:ext cx="1747451" cy="2331985"/>
          </a:xfrm>
          <a:prstGeom prst="rect">
            <a:avLst/>
          </a:prstGeom>
          <a:noFill/>
          <a:ln>
            <a:noFill/>
          </a:ln>
        </p:spPr>
      </p:pic>
      <p:pic>
        <p:nvPicPr>
          <p:cNvPr id="225" name="Google Shape;225;p32"/>
          <p:cNvPicPr preferRelativeResize="0"/>
          <p:nvPr/>
        </p:nvPicPr>
        <p:blipFill>
          <a:blip r:embed="rId3"/>
          <a:stretch>
            <a:fillRect/>
          </a:stretch>
        </p:blipFill>
        <p:spPr>
          <a:xfrm>
            <a:off x="269475" y="1042421"/>
            <a:ext cx="6653900" cy="3349778"/>
          </a:xfrm>
          <a:prstGeom prst="rect">
            <a:avLst/>
          </a:prstGeom>
          <a:noFill/>
          <a:ln>
            <a:noFill/>
          </a:ln>
        </p:spPr>
      </p:pic>
      <p:sp>
        <p:nvSpPr>
          <p:cNvPr id="226" name="Google Shape;226;p32"/>
          <p:cNvSpPr txBox="1"/>
          <p:nvPr/>
        </p:nvSpPr>
        <p:spPr>
          <a:xfrm>
            <a:off x="6923375" y="1563400"/>
            <a:ext cx="2374200" cy="5865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n-GB" sz="2900">
                <a:solidFill>
                  <a:srgbClr val="434343"/>
                </a:solidFill>
                <a:latin typeface="Bebas Neue" panose="020B0606020202050201"/>
                <a:ea typeface="Bebas Neue" panose="020B0606020202050201"/>
                <a:cs typeface="Bebas Neue" panose="020B0606020202050201"/>
                <a:sym typeface="Bebas Neue" panose="020B0606020202050201"/>
              </a:rPr>
              <a:t>    </a:t>
            </a:r>
            <a:r>
              <a:rPr lang="en-GB" sz="2900">
                <a:solidFill>
                  <a:srgbClr val="434343"/>
                </a:solidFill>
                <a:latin typeface="Bebas Neue" panose="020B0606020202050201"/>
                <a:ea typeface="Bebas Neue" panose="020B0606020202050201"/>
                <a:cs typeface="Bebas Neue" panose="020B0606020202050201"/>
                <a:sym typeface="Bebas Neue" panose="020B0606020202050201"/>
              </a:rPr>
              <a:t>ConvergeNCE ?</a:t>
            </a:r>
            <a:endParaRPr sz="900">
              <a:solidFill>
                <a:srgbClr val="434343"/>
              </a:solidFill>
            </a:endParaRPr>
          </a:p>
        </p:txBody>
      </p:sp>
    </p:spTree>
  </p:cSld>
  <p:clrMapOvr>
    <a:masterClrMapping/>
  </p:clrMapOvr>
  <p:transition>
    <p:fade thruBlk="1"/>
  </p:transition>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rgbClr val="F4FC68"/>
            </a:gs>
            <a:gs pos="58000">
              <a:schemeClr val="accent2"/>
            </a:gs>
            <a:gs pos="100000">
              <a:schemeClr val="accent2"/>
            </a:gs>
          </a:gsLst>
          <a:path path="circle">
            <a:fillToRect l="100000" t="100000"/>
          </a:path>
          <a:tileRect r="-100000" b="-100000"/>
        </a:gradFill>
        <a:effectLst/>
      </p:bgPr>
    </p:bg>
    <p:spTree>
      <p:nvGrpSpPr>
        <p:cNvPr id="230" name="Shape 230"/>
        <p:cNvGrpSpPr/>
        <p:nvPr/>
      </p:nvGrpSpPr>
      <p:grpSpPr>
        <a:xfrm>
          <a:off x="0" y="0"/>
          <a:ext cx="0" cy="0"/>
          <a:chOff x="0" y="0"/>
          <a:chExt cx="0" cy="0"/>
        </a:xfrm>
      </p:grpSpPr>
      <p:sp>
        <p:nvSpPr>
          <p:cNvPr id="231" name="Google Shape;231;p33"/>
          <p:cNvSpPr txBox="1"/>
          <p:nvPr>
            <p:ph type="sldNum" idx="12"/>
          </p:nvPr>
        </p:nvSpPr>
        <p:spPr>
          <a:xfrm>
            <a:off x="8404375" y="4643093"/>
            <a:ext cx="548700" cy="3168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GB"/>
            </a:fld>
            <a:endParaRPr lang="en-GB"/>
          </a:p>
        </p:txBody>
      </p:sp>
      <p:sp>
        <p:nvSpPr>
          <p:cNvPr id="232" name="Google Shape;232;p33"/>
          <p:cNvSpPr txBox="1"/>
          <p:nvPr/>
        </p:nvSpPr>
        <p:spPr>
          <a:xfrm>
            <a:off x="0" y="767250"/>
            <a:ext cx="2827500" cy="2955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3000" b="1">
                <a:solidFill>
                  <a:schemeClr val="lt1"/>
                </a:solidFill>
                <a:latin typeface="Roboto" panose="02000000000000000000"/>
                <a:ea typeface="Roboto" panose="02000000000000000000"/>
                <a:cs typeface="Roboto" panose="02000000000000000000"/>
                <a:sym typeface="Roboto" panose="02000000000000000000"/>
              </a:rPr>
              <a:t>train test split: train, test = train_test_split(pivoted_ratings.values, frac_test=0.1)</a:t>
            </a:r>
            <a:endParaRPr>
              <a:solidFill>
                <a:schemeClr val="lt1"/>
              </a:solidFill>
            </a:endParaRPr>
          </a:p>
        </p:txBody>
      </p:sp>
      <p:pic>
        <p:nvPicPr>
          <p:cNvPr id="233" name="Google Shape;233;p33"/>
          <p:cNvPicPr preferRelativeResize="0"/>
          <p:nvPr/>
        </p:nvPicPr>
        <p:blipFill rotWithShape="1">
          <a:blip r:embed="rId1"/>
          <a:srcRect l="1181" r="1181"/>
          <a:stretch>
            <a:fillRect/>
          </a:stretch>
        </p:blipFill>
        <p:spPr>
          <a:xfrm>
            <a:off x="3047650" y="0"/>
            <a:ext cx="6096351" cy="5143500"/>
          </a:xfrm>
          <a:prstGeom prst="rect">
            <a:avLst/>
          </a:prstGeom>
          <a:noFill/>
          <a:ln>
            <a:noFill/>
          </a:ln>
        </p:spPr>
      </p:pic>
    </p:spTree>
  </p:cSld>
  <p:clrMapOvr>
    <a:masterClrMapping/>
  </p:clrMapOvr>
  <p:transition>
    <p:fade thruBlk="1"/>
  </p:transition>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0">
              <a:schemeClr val="lt2"/>
            </a:gs>
            <a:gs pos="58000">
              <a:schemeClr val="dk2"/>
            </a:gs>
            <a:gs pos="100000">
              <a:schemeClr val="dk2"/>
            </a:gs>
          </a:gsLst>
          <a:path path="circle">
            <a:fillToRect l="100000" t="100000"/>
          </a:path>
          <a:tileRect r="-100000" b="-100000"/>
        </a:gradFill>
        <a:effectLst/>
      </p:bgPr>
    </p:bg>
    <p:spTree>
      <p:nvGrpSpPr>
        <p:cNvPr id="237" name="Shape 237"/>
        <p:cNvGrpSpPr/>
        <p:nvPr/>
      </p:nvGrpSpPr>
      <p:grpSpPr>
        <a:xfrm>
          <a:off x="0" y="0"/>
          <a:ext cx="0" cy="0"/>
          <a:chOff x="0" y="0"/>
          <a:chExt cx="0" cy="0"/>
        </a:xfrm>
      </p:grpSpPr>
      <p:pic>
        <p:nvPicPr>
          <p:cNvPr id="238" name="Google Shape;238;p34"/>
          <p:cNvPicPr preferRelativeResize="0"/>
          <p:nvPr/>
        </p:nvPicPr>
        <p:blipFill>
          <a:blip r:embed="rId1"/>
          <a:stretch>
            <a:fillRect/>
          </a:stretch>
        </p:blipFill>
        <p:spPr>
          <a:xfrm>
            <a:off x="7294925" y="2271025"/>
            <a:ext cx="1849074" cy="2358751"/>
          </a:xfrm>
          <a:prstGeom prst="rect">
            <a:avLst/>
          </a:prstGeom>
          <a:noFill/>
          <a:ln>
            <a:noFill/>
          </a:ln>
        </p:spPr>
      </p:pic>
      <p:sp>
        <p:nvSpPr>
          <p:cNvPr id="239" name="Google Shape;239;p34"/>
          <p:cNvSpPr txBox="1"/>
          <p:nvPr>
            <p:ph type="title"/>
          </p:nvPr>
        </p:nvSpPr>
        <p:spPr>
          <a:xfrm>
            <a:off x="233075" y="237575"/>
            <a:ext cx="52245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GB"/>
              <a:t>Model EVALUATION: Four BASELINES </a:t>
            </a:r>
            <a:endParaRPr lang="en-GB"/>
          </a:p>
        </p:txBody>
      </p:sp>
      <p:sp>
        <p:nvSpPr>
          <p:cNvPr id="240" name="Google Shape;240;p34"/>
          <p:cNvSpPr txBox="1"/>
          <p:nvPr>
            <p:ph type="sldNum" idx="12"/>
          </p:nvPr>
        </p:nvSpPr>
        <p:spPr>
          <a:xfrm>
            <a:off x="8404375" y="4643093"/>
            <a:ext cx="548700" cy="3168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GB"/>
            </a:fld>
            <a:endParaRPr lang="en-GB"/>
          </a:p>
        </p:txBody>
      </p:sp>
      <p:sp>
        <p:nvSpPr>
          <p:cNvPr id="241" name="Google Shape;241;p34"/>
          <p:cNvSpPr txBox="1"/>
          <p:nvPr/>
        </p:nvSpPr>
        <p:spPr>
          <a:xfrm>
            <a:off x="637713" y="746825"/>
            <a:ext cx="2904900" cy="21396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endParaRPr sz="1100">
              <a:highlight>
                <a:schemeClr val="lt1"/>
              </a:highlight>
            </a:endParaRPr>
          </a:p>
          <a:p>
            <a:pPr marL="0" lvl="0" indent="0" algn="l" rtl="0">
              <a:lnSpc>
                <a:spcPct val="115000"/>
              </a:lnSpc>
              <a:spcBef>
                <a:spcPts val="0"/>
              </a:spcBef>
              <a:spcAft>
                <a:spcPts val="0"/>
              </a:spcAft>
              <a:buNone/>
            </a:pPr>
            <a:endParaRPr sz="1100">
              <a:highlight>
                <a:schemeClr val="lt1"/>
              </a:highlight>
            </a:endParaRPr>
          </a:p>
          <a:p>
            <a:pPr marL="0" lvl="0" indent="0" algn="l" rtl="0">
              <a:lnSpc>
                <a:spcPct val="115000"/>
              </a:lnSpc>
              <a:spcBef>
                <a:spcPts val="0"/>
              </a:spcBef>
              <a:spcAft>
                <a:spcPts val="0"/>
              </a:spcAft>
              <a:buNone/>
            </a:pPr>
            <a:r>
              <a:rPr lang="en-GB" sz="1200" b="1">
                <a:highlight>
                  <a:schemeClr val="lt1"/>
                </a:highlight>
              </a:rPr>
              <a:t>Uniform Random RMSE:</a:t>
            </a:r>
            <a:endParaRPr sz="1200" b="1">
              <a:highlight>
                <a:schemeClr val="lt1"/>
              </a:highlight>
            </a:endParaRPr>
          </a:p>
          <a:p>
            <a:pPr marL="0" lvl="0" indent="0" algn="l" rtl="0">
              <a:lnSpc>
                <a:spcPct val="115000"/>
              </a:lnSpc>
              <a:spcBef>
                <a:spcPts val="0"/>
              </a:spcBef>
              <a:spcAft>
                <a:spcPts val="0"/>
              </a:spcAft>
              <a:buNone/>
            </a:pPr>
            <a:endParaRPr sz="1100">
              <a:highlight>
                <a:schemeClr val="lt1"/>
              </a:highlight>
            </a:endParaRPr>
          </a:p>
          <a:p>
            <a:pPr marL="0" lvl="0" indent="0" algn="l" rtl="0">
              <a:lnSpc>
                <a:spcPct val="115000"/>
              </a:lnSpc>
              <a:spcBef>
                <a:spcPts val="0"/>
              </a:spcBef>
              <a:spcAft>
                <a:spcPts val="0"/>
              </a:spcAft>
              <a:buNone/>
            </a:pPr>
            <a:endParaRPr sz="1100">
              <a:highlight>
                <a:schemeClr val="lt1"/>
              </a:highlight>
            </a:endParaRPr>
          </a:p>
          <a:p>
            <a:pPr marL="0" lvl="0" indent="0" algn="l" rtl="0">
              <a:lnSpc>
                <a:spcPct val="115000"/>
              </a:lnSpc>
              <a:spcBef>
                <a:spcPts val="0"/>
              </a:spcBef>
              <a:spcAft>
                <a:spcPts val="0"/>
              </a:spcAft>
              <a:buNone/>
            </a:pPr>
            <a:endParaRPr sz="1100">
              <a:highlight>
                <a:schemeClr val="lt1"/>
              </a:highlight>
            </a:endParaRPr>
          </a:p>
          <a:p>
            <a:pPr marL="0" lvl="0" indent="0" algn="l" rtl="0">
              <a:lnSpc>
                <a:spcPct val="115000"/>
              </a:lnSpc>
              <a:spcBef>
                <a:spcPts val="0"/>
              </a:spcBef>
              <a:spcAft>
                <a:spcPts val="0"/>
              </a:spcAft>
              <a:buNone/>
            </a:pPr>
            <a:endParaRPr sz="1100">
              <a:highlight>
                <a:schemeClr val="lt1"/>
              </a:highlight>
            </a:endParaRPr>
          </a:p>
          <a:p>
            <a:pPr marL="0" lvl="0" indent="0" algn="l" rtl="0">
              <a:lnSpc>
                <a:spcPct val="115000"/>
              </a:lnSpc>
              <a:spcBef>
                <a:spcPts val="0"/>
              </a:spcBef>
              <a:spcAft>
                <a:spcPts val="0"/>
              </a:spcAft>
              <a:buNone/>
            </a:pPr>
            <a:endParaRPr sz="1100">
              <a:highlight>
                <a:schemeClr val="lt1"/>
              </a:highlight>
            </a:endParaRPr>
          </a:p>
          <a:p>
            <a:pPr marL="0" lvl="0" indent="0" algn="l" rtl="0">
              <a:lnSpc>
                <a:spcPct val="115000"/>
              </a:lnSpc>
              <a:spcBef>
                <a:spcPts val="0"/>
              </a:spcBef>
              <a:spcAft>
                <a:spcPts val="0"/>
              </a:spcAft>
              <a:buNone/>
            </a:pPr>
            <a:endParaRPr sz="1100">
              <a:highlight>
                <a:schemeClr val="lt1"/>
              </a:highlight>
            </a:endParaRPr>
          </a:p>
          <a:p>
            <a:pPr marL="0" lvl="0" indent="0" algn="l" rtl="0">
              <a:lnSpc>
                <a:spcPct val="115000"/>
              </a:lnSpc>
              <a:spcBef>
                <a:spcPts val="0"/>
              </a:spcBef>
              <a:spcAft>
                <a:spcPts val="0"/>
              </a:spcAft>
              <a:buNone/>
            </a:pPr>
            <a:r>
              <a:rPr lang="en-GB" sz="1200" b="1">
                <a:highlight>
                  <a:schemeClr val="lt1"/>
                </a:highlight>
              </a:rPr>
              <a:t>Mean of Means:</a:t>
            </a:r>
            <a:r>
              <a:rPr lang="en-GB" sz="1100" b="1">
                <a:highlight>
                  <a:schemeClr val="lt1"/>
                </a:highlight>
              </a:rPr>
              <a:t> </a:t>
            </a:r>
            <a:endParaRPr sz="1100">
              <a:highlight>
                <a:schemeClr val="lt1"/>
              </a:highlight>
            </a:endParaRPr>
          </a:p>
        </p:txBody>
      </p:sp>
      <p:pic>
        <p:nvPicPr>
          <p:cNvPr id="242" name="Google Shape;242;p34"/>
          <p:cNvPicPr preferRelativeResize="0"/>
          <p:nvPr/>
        </p:nvPicPr>
        <p:blipFill>
          <a:blip r:embed="rId2"/>
          <a:stretch>
            <a:fillRect/>
          </a:stretch>
        </p:blipFill>
        <p:spPr>
          <a:xfrm>
            <a:off x="731713" y="1475538"/>
            <a:ext cx="1455825" cy="223075"/>
          </a:xfrm>
          <a:prstGeom prst="rect">
            <a:avLst/>
          </a:prstGeom>
          <a:noFill/>
          <a:ln>
            <a:noFill/>
          </a:ln>
        </p:spPr>
      </p:pic>
      <p:pic>
        <p:nvPicPr>
          <p:cNvPr id="243" name="Google Shape;243;p34"/>
          <p:cNvPicPr preferRelativeResize="0"/>
          <p:nvPr/>
        </p:nvPicPr>
        <p:blipFill rotWithShape="1">
          <a:blip r:embed="rId3"/>
          <a:srcRect l="-3449" t="-5517" r="3450" b="18764"/>
          <a:stretch>
            <a:fillRect/>
          </a:stretch>
        </p:blipFill>
        <p:spPr>
          <a:xfrm>
            <a:off x="4799245" y="1475538"/>
            <a:ext cx="2866017" cy="864375"/>
          </a:xfrm>
          <a:prstGeom prst="rect">
            <a:avLst/>
          </a:prstGeom>
          <a:noFill/>
          <a:ln>
            <a:noFill/>
          </a:ln>
        </p:spPr>
      </p:pic>
      <p:pic>
        <p:nvPicPr>
          <p:cNvPr id="244" name="Google Shape;244;p34"/>
          <p:cNvPicPr preferRelativeResize="0"/>
          <p:nvPr/>
        </p:nvPicPr>
        <p:blipFill>
          <a:blip r:embed="rId4"/>
          <a:stretch>
            <a:fillRect/>
          </a:stretch>
        </p:blipFill>
        <p:spPr>
          <a:xfrm>
            <a:off x="731727" y="2848927"/>
            <a:ext cx="3417025" cy="1455250"/>
          </a:xfrm>
          <a:prstGeom prst="rect">
            <a:avLst/>
          </a:prstGeom>
          <a:noFill/>
          <a:ln>
            <a:noFill/>
          </a:ln>
        </p:spPr>
      </p:pic>
      <p:sp>
        <p:nvSpPr>
          <p:cNvPr id="245" name="Google Shape;245;p34"/>
          <p:cNvSpPr txBox="1"/>
          <p:nvPr/>
        </p:nvSpPr>
        <p:spPr>
          <a:xfrm>
            <a:off x="-52275" y="833538"/>
            <a:ext cx="690000" cy="7389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GB" sz="3600">
                <a:solidFill>
                  <a:schemeClr val="dk1"/>
                </a:solidFill>
                <a:latin typeface="IBM Plex Sans Condensed" panose="020B0506050203000203"/>
                <a:ea typeface="IBM Plex Sans Condensed" panose="020B0506050203000203"/>
                <a:cs typeface="IBM Plex Sans Condensed" panose="020B0506050203000203"/>
                <a:sym typeface="IBM Plex Sans Condensed" panose="020B0506050203000203"/>
              </a:rPr>
              <a:t>👉</a:t>
            </a:r>
            <a:endParaRPr lang="en-GB" sz="3600">
              <a:solidFill>
                <a:schemeClr val="dk1"/>
              </a:solidFill>
              <a:latin typeface="IBM Plex Sans Condensed" panose="020B0506050203000203"/>
              <a:ea typeface="IBM Plex Sans Condensed" panose="020B0506050203000203"/>
              <a:cs typeface="IBM Plex Sans Condensed" panose="020B0506050203000203"/>
              <a:sym typeface="IBM Plex Sans Condensed" panose="020B0506050203000203"/>
            </a:endParaRPr>
          </a:p>
        </p:txBody>
      </p:sp>
      <p:sp>
        <p:nvSpPr>
          <p:cNvPr id="246" name="Google Shape;246;p34"/>
          <p:cNvSpPr txBox="1"/>
          <p:nvPr/>
        </p:nvSpPr>
        <p:spPr>
          <a:xfrm>
            <a:off x="-52275" y="2271025"/>
            <a:ext cx="690000" cy="7389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GB" sz="3600">
                <a:solidFill>
                  <a:schemeClr val="dk1"/>
                </a:solidFill>
                <a:latin typeface="IBM Plex Sans Condensed" panose="020B0506050203000203"/>
                <a:ea typeface="IBM Plex Sans Condensed" panose="020B0506050203000203"/>
                <a:cs typeface="IBM Plex Sans Condensed" panose="020B0506050203000203"/>
                <a:sym typeface="IBM Plex Sans Condensed" panose="020B0506050203000203"/>
              </a:rPr>
              <a:t>👉</a:t>
            </a:r>
            <a:endParaRPr lang="en-GB" sz="3600">
              <a:solidFill>
                <a:schemeClr val="dk1"/>
              </a:solidFill>
              <a:latin typeface="IBM Plex Sans Condensed" panose="020B0506050203000203"/>
              <a:ea typeface="IBM Plex Sans Condensed" panose="020B0506050203000203"/>
              <a:cs typeface="IBM Plex Sans Condensed" panose="020B0506050203000203"/>
              <a:sym typeface="IBM Plex Sans Condensed" panose="020B0506050203000203"/>
            </a:endParaRPr>
          </a:p>
        </p:txBody>
      </p:sp>
      <p:sp>
        <p:nvSpPr>
          <p:cNvPr id="247" name="Google Shape;247;p34"/>
          <p:cNvSpPr txBox="1"/>
          <p:nvPr/>
        </p:nvSpPr>
        <p:spPr>
          <a:xfrm>
            <a:off x="4109250" y="833550"/>
            <a:ext cx="690000" cy="7389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GB" sz="3600">
                <a:solidFill>
                  <a:schemeClr val="dk1"/>
                </a:solidFill>
                <a:latin typeface="IBM Plex Sans Condensed" panose="020B0506050203000203"/>
                <a:ea typeface="IBM Plex Sans Condensed" panose="020B0506050203000203"/>
                <a:cs typeface="IBM Plex Sans Condensed" panose="020B0506050203000203"/>
                <a:sym typeface="IBM Plex Sans Condensed" panose="020B0506050203000203"/>
              </a:rPr>
              <a:t>👉</a:t>
            </a:r>
            <a:endParaRPr lang="en-GB" sz="3600">
              <a:solidFill>
                <a:schemeClr val="dk1"/>
              </a:solidFill>
              <a:latin typeface="IBM Plex Sans Condensed" panose="020B0506050203000203"/>
              <a:ea typeface="IBM Plex Sans Condensed" panose="020B0506050203000203"/>
              <a:cs typeface="IBM Plex Sans Condensed" panose="020B0506050203000203"/>
              <a:sym typeface="IBM Plex Sans Condensed" panose="020B0506050203000203"/>
            </a:endParaRPr>
          </a:p>
        </p:txBody>
      </p:sp>
      <p:sp>
        <p:nvSpPr>
          <p:cNvPr id="248" name="Google Shape;248;p34"/>
          <p:cNvSpPr txBox="1"/>
          <p:nvPr/>
        </p:nvSpPr>
        <p:spPr>
          <a:xfrm>
            <a:off x="4747700" y="1113975"/>
            <a:ext cx="2445600" cy="1947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GB" sz="1200" b="1">
                <a:highlight>
                  <a:schemeClr val="lt1"/>
                </a:highlight>
              </a:rPr>
              <a:t>Global Mean RMS:</a:t>
            </a:r>
            <a:endParaRPr sz="1200" b="1">
              <a:highlight>
                <a:schemeClr val="lt1"/>
              </a:highlight>
            </a:endParaRPr>
          </a:p>
          <a:p>
            <a:pPr marL="0" lvl="0" indent="0" algn="l" rtl="0">
              <a:lnSpc>
                <a:spcPct val="115000"/>
              </a:lnSpc>
              <a:spcBef>
                <a:spcPts val="0"/>
              </a:spcBef>
              <a:spcAft>
                <a:spcPts val="0"/>
              </a:spcAft>
              <a:buNone/>
            </a:pPr>
            <a:endParaRPr sz="1100">
              <a:highlight>
                <a:schemeClr val="lt1"/>
              </a:highlight>
            </a:endParaRPr>
          </a:p>
          <a:p>
            <a:pPr marL="0" lvl="0" indent="0" algn="l" rtl="0">
              <a:lnSpc>
                <a:spcPct val="115000"/>
              </a:lnSpc>
              <a:spcBef>
                <a:spcPts val="0"/>
              </a:spcBef>
              <a:spcAft>
                <a:spcPts val="0"/>
              </a:spcAft>
              <a:buNone/>
            </a:pPr>
            <a:endParaRPr sz="1100">
              <a:highlight>
                <a:schemeClr val="lt1"/>
              </a:highlight>
            </a:endParaRPr>
          </a:p>
          <a:p>
            <a:pPr marL="0" lvl="0" indent="0" algn="l" rtl="0">
              <a:lnSpc>
                <a:spcPct val="115000"/>
              </a:lnSpc>
              <a:spcBef>
                <a:spcPts val="0"/>
              </a:spcBef>
              <a:spcAft>
                <a:spcPts val="0"/>
              </a:spcAft>
              <a:buNone/>
            </a:pPr>
            <a:endParaRPr sz="1100">
              <a:highlight>
                <a:schemeClr val="lt1"/>
              </a:highlight>
            </a:endParaRPr>
          </a:p>
          <a:p>
            <a:pPr marL="0" lvl="0" indent="0" algn="l" rtl="0">
              <a:lnSpc>
                <a:spcPct val="115000"/>
              </a:lnSpc>
              <a:spcBef>
                <a:spcPts val="0"/>
              </a:spcBef>
              <a:spcAft>
                <a:spcPts val="0"/>
              </a:spcAft>
              <a:buNone/>
            </a:pPr>
            <a:endParaRPr sz="1100">
              <a:highlight>
                <a:schemeClr val="lt1"/>
              </a:highlight>
            </a:endParaRPr>
          </a:p>
          <a:p>
            <a:pPr marL="0" lvl="0" indent="0" algn="l" rtl="0">
              <a:lnSpc>
                <a:spcPct val="115000"/>
              </a:lnSpc>
              <a:spcBef>
                <a:spcPts val="0"/>
              </a:spcBef>
              <a:spcAft>
                <a:spcPts val="0"/>
              </a:spcAft>
              <a:buNone/>
            </a:pPr>
            <a:endParaRPr sz="1100">
              <a:highlight>
                <a:schemeClr val="lt1"/>
              </a:highlight>
            </a:endParaRPr>
          </a:p>
          <a:p>
            <a:pPr marL="0" lvl="0" indent="0" algn="l" rtl="0">
              <a:lnSpc>
                <a:spcPct val="115000"/>
              </a:lnSpc>
              <a:spcBef>
                <a:spcPts val="0"/>
              </a:spcBef>
              <a:spcAft>
                <a:spcPts val="0"/>
              </a:spcAft>
              <a:buNone/>
            </a:pPr>
            <a:endParaRPr sz="1100">
              <a:highlight>
                <a:schemeClr val="lt1"/>
              </a:highlight>
            </a:endParaRPr>
          </a:p>
          <a:p>
            <a:pPr marL="0" lvl="0" indent="0" algn="l" rtl="0">
              <a:lnSpc>
                <a:spcPct val="115000"/>
              </a:lnSpc>
              <a:spcBef>
                <a:spcPts val="0"/>
              </a:spcBef>
              <a:spcAft>
                <a:spcPts val="0"/>
              </a:spcAft>
              <a:buNone/>
            </a:pPr>
            <a:r>
              <a:rPr lang="en-GB" sz="1200" b="1">
                <a:highlight>
                  <a:schemeClr val="lt1"/>
                </a:highlight>
              </a:rPr>
              <a:t>Maximum A Posterior (MAP):</a:t>
            </a:r>
            <a:endParaRPr sz="1200" b="1">
              <a:highlight>
                <a:schemeClr val="lt1"/>
              </a:highlight>
            </a:endParaRPr>
          </a:p>
          <a:p>
            <a:pPr marL="0" lvl="0" indent="0" algn="l" rtl="0">
              <a:lnSpc>
                <a:spcPct val="115000"/>
              </a:lnSpc>
              <a:spcBef>
                <a:spcPts val="0"/>
              </a:spcBef>
              <a:spcAft>
                <a:spcPts val="0"/>
              </a:spcAft>
              <a:buNone/>
            </a:pPr>
            <a:r>
              <a:rPr lang="en-GB" sz="1100" b="1">
                <a:highlight>
                  <a:schemeClr val="lt1"/>
                </a:highlight>
              </a:rPr>
              <a:t> </a:t>
            </a:r>
            <a:endParaRPr sz="1100">
              <a:highlight>
                <a:schemeClr val="lt1"/>
              </a:highlight>
            </a:endParaRPr>
          </a:p>
        </p:txBody>
      </p:sp>
      <p:pic>
        <p:nvPicPr>
          <p:cNvPr id="249" name="Google Shape;249;p34"/>
          <p:cNvPicPr preferRelativeResize="0"/>
          <p:nvPr/>
        </p:nvPicPr>
        <p:blipFill>
          <a:blip r:embed="rId5"/>
          <a:stretch>
            <a:fillRect/>
          </a:stretch>
        </p:blipFill>
        <p:spPr>
          <a:xfrm>
            <a:off x="4387575" y="3009922"/>
            <a:ext cx="3529525" cy="451777"/>
          </a:xfrm>
          <a:prstGeom prst="rect">
            <a:avLst/>
          </a:prstGeom>
          <a:noFill/>
          <a:ln>
            <a:noFill/>
          </a:ln>
        </p:spPr>
      </p:pic>
      <p:sp>
        <p:nvSpPr>
          <p:cNvPr id="250" name="Google Shape;250;p34"/>
          <p:cNvSpPr txBox="1"/>
          <p:nvPr/>
        </p:nvSpPr>
        <p:spPr>
          <a:xfrm>
            <a:off x="4141275" y="2202300"/>
            <a:ext cx="690000" cy="7389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GB" sz="3600">
                <a:solidFill>
                  <a:schemeClr val="dk1"/>
                </a:solidFill>
                <a:latin typeface="IBM Plex Sans Condensed" panose="020B0506050203000203"/>
                <a:ea typeface="IBM Plex Sans Condensed" panose="020B0506050203000203"/>
                <a:cs typeface="IBM Plex Sans Condensed" panose="020B0506050203000203"/>
                <a:sym typeface="IBM Plex Sans Condensed" panose="020B0506050203000203"/>
              </a:rPr>
              <a:t>👉</a:t>
            </a:r>
            <a:endParaRPr lang="en-GB" sz="3600">
              <a:solidFill>
                <a:schemeClr val="dk1"/>
              </a:solidFill>
              <a:latin typeface="IBM Plex Sans Condensed" panose="020B0506050203000203"/>
              <a:ea typeface="IBM Plex Sans Condensed" panose="020B0506050203000203"/>
              <a:cs typeface="IBM Plex Sans Condensed" panose="020B0506050203000203"/>
              <a:sym typeface="IBM Plex Sans Condensed" panose="020B0506050203000203"/>
            </a:endParaRPr>
          </a:p>
        </p:txBody>
      </p:sp>
      <p:graphicFrame>
        <p:nvGraphicFramePr>
          <p:cNvPr id="251" name="Google Shape;251;p34"/>
          <p:cNvGraphicFramePr/>
          <p:nvPr/>
        </p:nvGraphicFramePr>
        <p:xfrm>
          <a:off x="152400" y="152400"/>
          <a:ext cx="8667750" cy="3000000"/>
        </p:xfrm>
        <a:graphic>
          <a:graphicData uri="http://schemas.openxmlformats.org/drawingml/2006/table">
            <a:tbl>
              <a:tblPr>
                <a:noFill/>
                <a:tableStyleId>{D292248D-3B4A-45DC-B9E8-A7910D76E787}</a:tableStyleId>
              </a:tblPr>
              <a:tblGrid>
                <a:gridCol w="8667750"/>
              </a:tblGrid>
              <a:tr h="723900">
                <a:tc>
                  <a:txBody>
                    <a:bodyPr/>
                    <a:lstStyle/>
                    <a:p>
                      <a:pPr marL="673100" lvl="0" indent="0" algn="l" rtl="0">
                        <a:lnSpc>
                          <a:spcPct val="115000"/>
                        </a:lnSpc>
                        <a:spcBef>
                          <a:spcPts val="0"/>
                        </a:spcBef>
                        <a:spcAft>
                          <a:spcPts val="0"/>
                        </a:spcAft>
                        <a:buNone/>
                      </a:pPr>
                    </a:p>
                    <a:p>
                      <a:pPr marL="673100" lvl="0" indent="0" algn="l" rtl="0">
                        <a:lnSpc>
                          <a:spcPct val="115000"/>
                        </a:lnSpc>
                        <a:spcBef>
                          <a:spcPts val="0"/>
                        </a:spcBef>
                        <a:spcAft>
                          <a:spcPts val="0"/>
                        </a:spcAft>
                        <a:buNone/>
                      </a:pPr>
                      <a:endParaRPr sz="900"/>
                    </a:p>
                  </a:txBody>
                  <a:tcPr marL="91425" marR="91425" marT="91425" marB="91425" anchor="ctr"/>
                </a:tc>
              </a:tr>
            </a:tbl>
          </a:graphicData>
        </a:graphic>
      </p:graphicFrame>
      <p:graphicFrame>
        <p:nvGraphicFramePr>
          <p:cNvPr id="252" name="Google Shape;252;p34"/>
          <p:cNvGraphicFramePr/>
          <p:nvPr/>
        </p:nvGraphicFramePr>
        <p:xfrm>
          <a:off x="304800" y="304800"/>
          <a:ext cx="8667750" cy="3000000"/>
        </p:xfrm>
        <a:graphic>
          <a:graphicData uri="http://schemas.openxmlformats.org/drawingml/2006/table">
            <a:tbl>
              <a:tblPr>
                <a:noFill/>
                <a:tableStyleId>{D292248D-3B4A-45DC-B9E8-A7910D76E787}</a:tableStyleId>
              </a:tblPr>
              <a:tblGrid>
                <a:gridCol w="8667750"/>
              </a:tblGrid>
              <a:tr h="723900">
                <a:tc>
                  <a:txBody>
                    <a:bodyPr/>
                    <a:lstStyle/>
                    <a:p>
                      <a:pPr marL="673100" lvl="0" indent="0" algn="l" rtl="0">
                        <a:lnSpc>
                          <a:spcPct val="115000"/>
                        </a:lnSpc>
                        <a:spcBef>
                          <a:spcPts val="0"/>
                        </a:spcBef>
                        <a:spcAft>
                          <a:spcPts val="0"/>
                        </a:spcAft>
                        <a:buNone/>
                      </a:pPr>
                    </a:p>
                    <a:p>
                      <a:pPr marL="673100" lvl="0" indent="0" algn="l" rtl="0">
                        <a:lnSpc>
                          <a:spcPct val="115000"/>
                        </a:lnSpc>
                        <a:spcBef>
                          <a:spcPts val="0"/>
                        </a:spcBef>
                        <a:spcAft>
                          <a:spcPts val="0"/>
                        </a:spcAft>
                        <a:buNone/>
                      </a:pPr>
                      <a:endParaRPr sz="900"/>
                    </a:p>
                  </a:txBody>
                  <a:tcPr marL="91425" marR="91425" marT="91425" marB="91425" anchor="ctr"/>
                </a:tc>
              </a:tr>
            </a:tbl>
          </a:graphicData>
        </a:graphic>
      </p:graphicFrame>
      <p:pic>
        <p:nvPicPr>
          <p:cNvPr id="253" name="Google Shape;253;p34" descr=" ||A||_F=sqrt(sum_(i=1)^msum_(j=1)^n|a_(ij)|^2) "/>
          <p:cNvPicPr preferRelativeResize="0"/>
          <p:nvPr/>
        </p:nvPicPr>
        <p:blipFill>
          <a:blip r:embed="rId6"/>
          <a:stretch>
            <a:fillRect/>
          </a:stretch>
        </p:blipFill>
        <p:spPr>
          <a:xfrm>
            <a:off x="5901478" y="3852374"/>
            <a:ext cx="1694345" cy="738900"/>
          </a:xfrm>
          <a:prstGeom prst="rect">
            <a:avLst/>
          </a:prstGeom>
          <a:noFill/>
          <a:ln>
            <a:noFill/>
          </a:ln>
        </p:spPr>
      </p:pic>
      <p:sp>
        <p:nvSpPr>
          <p:cNvPr id="254" name="Google Shape;254;p34"/>
          <p:cNvSpPr txBox="1"/>
          <p:nvPr/>
        </p:nvSpPr>
        <p:spPr>
          <a:xfrm>
            <a:off x="4572000" y="3852375"/>
            <a:ext cx="1225800" cy="877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500">
                <a:latin typeface="IBM Plex Sans Condensed" panose="020B0506050203000203"/>
                <a:ea typeface="IBM Plex Sans Condensed" panose="020B0506050203000203"/>
                <a:cs typeface="IBM Plex Sans Condensed" panose="020B0506050203000203"/>
                <a:sym typeface="IBM Plex Sans Condensed" panose="020B0506050203000203"/>
              </a:rPr>
              <a:t>λ</a:t>
            </a:r>
            <a:r>
              <a:rPr lang="en-GB" sz="800" b="1" i="1">
                <a:latin typeface="IBM Plex Sans Condensed" panose="020B0506050203000203"/>
                <a:ea typeface="IBM Plex Sans Condensed" panose="020B0506050203000203"/>
                <a:cs typeface="IBM Plex Sans Condensed" panose="020B0506050203000203"/>
                <a:sym typeface="IBM Plex Sans Condensed" panose="020B0506050203000203"/>
              </a:rPr>
              <a:t>U </a:t>
            </a:r>
            <a:r>
              <a:rPr lang="en-GB" sz="1500">
                <a:latin typeface="IBM Plex Sans Condensed" panose="020B0506050203000203"/>
                <a:ea typeface="IBM Plex Sans Condensed" panose="020B0506050203000203"/>
                <a:cs typeface="IBM Plex Sans Condensed" panose="020B0506050203000203"/>
                <a:sym typeface="IBM Plex Sans Condensed" panose="020B0506050203000203"/>
              </a:rPr>
              <a:t>= α</a:t>
            </a:r>
            <a:r>
              <a:rPr lang="en-GB" sz="800" b="1" i="1">
                <a:latin typeface="IBM Plex Sans Condensed" panose="020B0506050203000203"/>
                <a:ea typeface="IBM Plex Sans Condensed" panose="020B0506050203000203"/>
                <a:cs typeface="IBM Plex Sans Condensed" panose="020B0506050203000203"/>
                <a:sym typeface="IBM Plex Sans Condensed" panose="020B0506050203000203"/>
              </a:rPr>
              <a:t>U</a:t>
            </a:r>
            <a:r>
              <a:rPr lang="en-GB" sz="1500">
                <a:latin typeface="IBM Plex Sans Condensed" panose="020B0506050203000203"/>
                <a:ea typeface="IBM Plex Sans Condensed" panose="020B0506050203000203"/>
                <a:cs typeface="IBM Plex Sans Condensed" panose="020B0506050203000203"/>
                <a:sym typeface="IBM Plex Sans Condensed" panose="020B0506050203000203"/>
              </a:rPr>
              <a:t>/α,</a:t>
            </a:r>
            <a:endParaRPr sz="1500">
              <a:latin typeface="IBM Plex Sans Condensed" panose="020B0506050203000203"/>
              <a:ea typeface="IBM Plex Sans Condensed" panose="020B0506050203000203"/>
              <a:cs typeface="IBM Plex Sans Condensed" panose="020B0506050203000203"/>
              <a:sym typeface="IBM Plex Sans Condensed" panose="020B0506050203000203"/>
            </a:endParaRPr>
          </a:p>
          <a:p>
            <a:pPr marL="0" lvl="0" indent="0" algn="l" rtl="0">
              <a:spcBef>
                <a:spcPts val="0"/>
              </a:spcBef>
              <a:spcAft>
                <a:spcPts val="0"/>
              </a:spcAft>
              <a:buNone/>
            </a:pPr>
            <a:endParaRPr sz="1500">
              <a:latin typeface="IBM Plex Sans Condensed" panose="020B0506050203000203"/>
              <a:ea typeface="IBM Plex Sans Condensed" panose="020B0506050203000203"/>
              <a:cs typeface="IBM Plex Sans Condensed" panose="020B0506050203000203"/>
              <a:sym typeface="IBM Plex Sans Condensed" panose="020B0506050203000203"/>
            </a:endParaRPr>
          </a:p>
          <a:p>
            <a:pPr marL="0" lvl="0" indent="0" algn="l" rtl="0">
              <a:spcBef>
                <a:spcPts val="0"/>
              </a:spcBef>
              <a:spcAft>
                <a:spcPts val="0"/>
              </a:spcAft>
              <a:buNone/>
            </a:pPr>
            <a:r>
              <a:rPr lang="en-GB" sz="1500">
                <a:latin typeface="IBM Plex Sans Condensed" panose="020B0506050203000203"/>
                <a:ea typeface="IBM Plex Sans Condensed" panose="020B0506050203000203"/>
                <a:cs typeface="IBM Plex Sans Condensed" panose="020B0506050203000203"/>
                <a:sym typeface="IBM Plex Sans Condensed" panose="020B0506050203000203"/>
              </a:rPr>
              <a:t>λ</a:t>
            </a:r>
            <a:r>
              <a:rPr lang="en-GB" sz="800" b="1" i="1">
                <a:latin typeface="IBM Plex Sans Condensed" panose="020B0506050203000203"/>
                <a:ea typeface="IBM Plex Sans Condensed" panose="020B0506050203000203"/>
                <a:cs typeface="IBM Plex Sans Condensed" panose="020B0506050203000203"/>
                <a:sym typeface="IBM Plex Sans Condensed" panose="020B0506050203000203"/>
              </a:rPr>
              <a:t>V</a:t>
            </a:r>
            <a:r>
              <a:rPr lang="en-GB" sz="1500">
                <a:latin typeface="IBM Plex Sans Condensed" panose="020B0506050203000203"/>
                <a:ea typeface="IBM Plex Sans Condensed" panose="020B0506050203000203"/>
                <a:cs typeface="IBM Plex Sans Condensed" panose="020B0506050203000203"/>
                <a:sym typeface="IBM Plex Sans Condensed" panose="020B0506050203000203"/>
              </a:rPr>
              <a:t>= α</a:t>
            </a:r>
            <a:r>
              <a:rPr lang="en-GB" sz="800" b="1" i="1">
                <a:latin typeface="IBM Plex Sans Condensed" panose="020B0506050203000203"/>
                <a:ea typeface="IBM Plex Sans Condensed" panose="020B0506050203000203"/>
                <a:cs typeface="IBM Plex Sans Condensed" panose="020B0506050203000203"/>
                <a:sym typeface="IBM Plex Sans Condensed" panose="020B0506050203000203"/>
              </a:rPr>
              <a:t>V</a:t>
            </a:r>
            <a:r>
              <a:rPr lang="en-GB" sz="1500">
                <a:latin typeface="IBM Plex Sans Condensed" panose="020B0506050203000203"/>
                <a:ea typeface="IBM Plex Sans Condensed" panose="020B0506050203000203"/>
                <a:cs typeface="IBM Plex Sans Condensed" panose="020B0506050203000203"/>
                <a:sym typeface="IBM Plex Sans Condensed" panose="020B0506050203000203"/>
              </a:rPr>
              <a:t>/α,</a:t>
            </a:r>
            <a:endParaRPr sz="1500" b="1">
              <a:latin typeface="IBM Plex Sans Condensed" panose="020B0506050203000203"/>
              <a:ea typeface="IBM Plex Sans Condensed" panose="020B0506050203000203"/>
              <a:cs typeface="IBM Plex Sans Condensed" panose="020B0506050203000203"/>
              <a:sym typeface="IBM Plex Sans Condensed" panose="020B0506050203000203"/>
            </a:endParaRPr>
          </a:p>
        </p:txBody>
      </p:sp>
    </p:spTree>
  </p:cSld>
  <p:clrMapOvr>
    <a:masterClrMapping/>
  </p:clrMapOvr>
  <p:transition>
    <p:fade thruBlk="1"/>
  </p:transition>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chemeClr val="lt2"/>
            </a:gs>
            <a:gs pos="58000">
              <a:schemeClr val="dk2"/>
            </a:gs>
            <a:gs pos="100000">
              <a:schemeClr val="dk2"/>
            </a:gs>
          </a:gsLst>
          <a:path path="circle">
            <a:fillToRect l="100000" t="100000"/>
          </a:path>
          <a:tileRect r="-100000" b="-100000"/>
        </a:gradFill>
        <a:effectLst/>
      </p:bgPr>
    </p:bg>
    <p:spTree>
      <p:nvGrpSpPr>
        <p:cNvPr id="258" name="Shape 258"/>
        <p:cNvGrpSpPr/>
        <p:nvPr/>
      </p:nvGrpSpPr>
      <p:grpSpPr>
        <a:xfrm>
          <a:off x="0" y="0"/>
          <a:ext cx="0" cy="0"/>
          <a:chOff x="0" y="0"/>
          <a:chExt cx="0" cy="0"/>
        </a:xfrm>
      </p:grpSpPr>
      <p:grpSp>
        <p:nvGrpSpPr>
          <p:cNvPr id="259" name="Google Shape;259;p35"/>
          <p:cNvGrpSpPr/>
          <p:nvPr/>
        </p:nvGrpSpPr>
        <p:grpSpPr>
          <a:xfrm>
            <a:off x="7624107" y="3341664"/>
            <a:ext cx="1328942" cy="1618391"/>
            <a:chOff x="6016688" y="1238675"/>
            <a:chExt cx="2840226" cy="3645025"/>
          </a:xfrm>
        </p:grpSpPr>
        <p:pic>
          <p:nvPicPr>
            <p:cNvPr id="260" name="Google Shape;260;p35"/>
            <p:cNvPicPr preferRelativeResize="0"/>
            <p:nvPr/>
          </p:nvPicPr>
          <p:blipFill>
            <a:blip r:embed="rId1"/>
            <a:stretch>
              <a:fillRect/>
            </a:stretch>
          </p:blipFill>
          <p:spPr>
            <a:xfrm>
              <a:off x="6016688" y="1238675"/>
              <a:ext cx="2840226" cy="3645025"/>
            </a:xfrm>
            <a:prstGeom prst="rect">
              <a:avLst/>
            </a:prstGeom>
            <a:noFill/>
            <a:ln>
              <a:noFill/>
            </a:ln>
          </p:spPr>
        </p:pic>
        <p:pic>
          <p:nvPicPr>
            <p:cNvPr id="261" name="Google Shape;261;p35"/>
            <p:cNvPicPr preferRelativeResize="0"/>
            <p:nvPr/>
          </p:nvPicPr>
          <p:blipFill>
            <a:blip r:embed="rId2"/>
            <a:stretch>
              <a:fillRect/>
            </a:stretch>
          </p:blipFill>
          <p:spPr>
            <a:xfrm>
              <a:off x="7234036" y="1833429"/>
              <a:ext cx="253619" cy="170800"/>
            </a:xfrm>
            <a:prstGeom prst="rect">
              <a:avLst/>
            </a:prstGeom>
            <a:noFill/>
            <a:ln>
              <a:noFill/>
            </a:ln>
          </p:spPr>
        </p:pic>
      </p:grpSp>
      <p:sp>
        <p:nvSpPr>
          <p:cNvPr id="262" name="Google Shape;262;p35"/>
          <p:cNvSpPr txBox="1"/>
          <p:nvPr>
            <p:ph type="subTitle" idx="4294967295"/>
          </p:nvPr>
        </p:nvSpPr>
        <p:spPr>
          <a:xfrm>
            <a:off x="829025" y="1787950"/>
            <a:ext cx="5651100" cy="463200"/>
          </a:xfrm>
          <a:prstGeom prst="rect">
            <a:avLst/>
          </a:prstGeom>
        </p:spPr>
        <p:txBody>
          <a:bodyPr spcFirstLastPara="1" wrap="square" lIns="0" tIns="0" rIns="0" bIns="0" anchor="t" anchorCtr="0">
            <a:noAutofit/>
          </a:bodyPr>
          <a:lstStyle/>
          <a:p>
            <a:pPr marL="0" lvl="0" indent="0" algn="ctr" rtl="0">
              <a:spcBef>
                <a:spcPts val="0"/>
              </a:spcBef>
              <a:spcAft>
                <a:spcPts val="800"/>
              </a:spcAft>
              <a:buNone/>
            </a:pPr>
            <a:r>
              <a:rPr lang="en-GB" sz="2200" b="1"/>
              <a:t>Before Priors</a:t>
            </a:r>
            <a:r>
              <a:rPr lang="en-GB" sz="2200"/>
              <a:t>:  fail to beat the baseline </a:t>
            </a:r>
            <a:r>
              <a:rPr lang="en-GB" sz="3000"/>
              <a:t>😭</a:t>
            </a:r>
            <a:endParaRPr sz="1600"/>
          </a:p>
        </p:txBody>
      </p:sp>
      <p:sp>
        <p:nvSpPr>
          <p:cNvPr id="263" name="Google Shape;263;p35"/>
          <p:cNvSpPr txBox="1"/>
          <p:nvPr>
            <p:ph type="subTitle" idx="4294967295"/>
          </p:nvPr>
        </p:nvSpPr>
        <p:spPr>
          <a:xfrm>
            <a:off x="1867275" y="3378425"/>
            <a:ext cx="5999700" cy="463200"/>
          </a:xfrm>
          <a:prstGeom prst="rect">
            <a:avLst/>
          </a:prstGeom>
        </p:spPr>
        <p:txBody>
          <a:bodyPr spcFirstLastPara="1" wrap="square" lIns="0" tIns="0" rIns="0" bIns="0" anchor="t" anchorCtr="0">
            <a:noAutofit/>
          </a:bodyPr>
          <a:lstStyle/>
          <a:p>
            <a:pPr marL="0" lvl="0" indent="0" algn="ctr" rtl="0">
              <a:spcBef>
                <a:spcPts val="0"/>
              </a:spcBef>
              <a:spcAft>
                <a:spcPts val="800"/>
              </a:spcAft>
              <a:buNone/>
            </a:pPr>
            <a:r>
              <a:rPr lang="en-GB" sz="2200" b="1"/>
              <a:t>After Priors</a:t>
            </a:r>
            <a:r>
              <a:rPr lang="en-GB" sz="2200"/>
              <a:t>: manage to beat the baseline</a:t>
            </a:r>
            <a:r>
              <a:rPr lang="en-GB" sz="3000"/>
              <a:t> 😋</a:t>
            </a:r>
            <a:endParaRPr sz="3000"/>
          </a:p>
        </p:txBody>
      </p:sp>
      <p:sp>
        <p:nvSpPr>
          <p:cNvPr id="264" name="Google Shape;264;p35"/>
          <p:cNvSpPr txBox="1"/>
          <p:nvPr>
            <p:ph type="sldNum" idx="12"/>
          </p:nvPr>
        </p:nvSpPr>
        <p:spPr>
          <a:xfrm>
            <a:off x="8404375" y="4643093"/>
            <a:ext cx="548700" cy="3168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GB"/>
            </a:fld>
            <a:endParaRPr lang="en-GB"/>
          </a:p>
        </p:txBody>
      </p:sp>
      <p:pic>
        <p:nvPicPr>
          <p:cNvPr id="265" name="Google Shape;265;p35"/>
          <p:cNvPicPr preferRelativeResize="0"/>
          <p:nvPr/>
        </p:nvPicPr>
        <p:blipFill>
          <a:blip r:embed="rId3"/>
          <a:stretch>
            <a:fillRect/>
          </a:stretch>
        </p:blipFill>
        <p:spPr>
          <a:xfrm flipH="1">
            <a:off x="134700" y="1779575"/>
            <a:ext cx="1075325" cy="1436975"/>
          </a:xfrm>
          <a:prstGeom prst="rect">
            <a:avLst/>
          </a:prstGeom>
          <a:noFill/>
          <a:ln>
            <a:noFill/>
          </a:ln>
        </p:spPr>
      </p:pic>
      <p:sp>
        <p:nvSpPr>
          <p:cNvPr id="266" name="Google Shape;266;p35"/>
          <p:cNvSpPr txBox="1"/>
          <p:nvPr/>
        </p:nvSpPr>
        <p:spPr>
          <a:xfrm>
            <a:off x="332475" y="131050"/>
            <a:ext cx="9883200" cy="572400"/>
          </a:xfrm>
          <a:prstGeom prst="rect">
            <a:avLst/>
          </a:prstGeom>
          <a:noFill/>
          <a:ln>
            <a:noFill/>
          </a:ln>
          <a:effectLst>
            <a:outerShdw blurRad="42863" dist="9525" dir="5400000" algn="bl" rotWithShape="0">
              <a:srgbClr val="1E263A">
                <a:alpha val="30000"/>
              </a:srgbClr>
            </a:outerShdw>
          </a:effectLst>
        </p:spPr>
        <p:txBody>
          <a:bodyPr spcFirstLastPara="1" wrap="square" lIns="0" tIns="0" rIns="0" bIns="0" anchor="b" anchorCtr="0">
            <a:noAutofit/>
          </a:bodyPr>
          <a:lstStyle/>
          <a:p>
            <a:pPr marL="0" lvl="0" indent="0" algn="l" rtl="0">
              <a:lnSpc>
                <a:spcPct val="90000"/>
              </a:lnSpc>
              <a:spcBef>
                <a:spcPts val="0"/>
              </a:spcBef>
              <a:spcAft>
                <a:spcPts val="0"/>
              </a:spcAft>
              <a:buNone/>
            </a:pPr>
            <a:r>
              <a:rPr lang="en-GB" sz="3400">
                <a:solidFill>
                  <a:srgbClr val="FFFFFF"/>
                </a:solidFill>
                <a:latin typeface="Bebas Neue" panose="020B0606020202050201"/>
                <a:ea typeface="Bebas Neue" panose="020B0606020202050201"/>
                <a:cs typeface="Bebas Neue" panose="020B0606020202050201"/>
                <a:sym typeface="Bebas Neue" panose="020B0606020202050201"/>
              </a:rPr>
              <a:t>Model valuation</a:t>
            </a:r>
            <a:endParaRPr sz="3400">
              <a:solidFill>
                <a:srgbClr val="FFFFFF"/>
              </a:solidFill>
              <a:latin typeface="Bebas Neue" panose="020B0606020202050201"/>
              <a:ea typeface="Bebas Neue" panose="020B0606020202050201"/>
              <a:cs typeface="Bebas Neue" panose="020B0606020202050201"/>
              <a:sym typeface="Bebas Neue" panose="020B0606020202050201"/>
            </a:endParaRPr>
          </a:p>
        </p:txBody>
      </p:sp>
      <p:pic>
        <p:nvPicPr>
          <p:cNvPr id="267" name="Google Shape;267;p35"/>
          <p:cNvPicPr preferRelativeResize="0"/>
          <p:nvPr/>
        </p:nvPicPr>
        <p:blipFill>
          <a:blip r:embed="rId4"/>
          <a:stretch>
            <a:fillRect/>
          </a:stretch>
        </p:blipFill>
        <p:spPr>
          <a:xfrm>
            <a:off x="1210025" y="2367404"/>
            <a:ext cx="2711843" cy="854746"/>
          </a:xfrm>
          <a:prstGeom prst="rect">
            <a:avLst/>
          </a:prstGeom>
          <a:noFill/>
          <a:ln>
            <a:noFill/>
          </a:ln>
        </p:spPr>
      </p:pic>
      <p:pic>
        <p:nvPicPr>
          <p:cNvPr id="268" name="Google Shape;268;p35"/>
          <p:cNvPicPr preferRelativeResize="0"/>
          <p:nvPr/>
        </p:nvPicPr>
        <p:blipFill>
          <a:blip r:embed="rId5"/>
          <a:stretch>
            <a:fillRect/>
          </a:stretch>
        </p:blipFill>
        <p:spPr>
          <a:xfrm>
            <a:off x="4420491" y="2332538"/>
            <a:ext cx="3065435" cy="924467"/>
          </a:xfrm>
          <a:prstGeom prst="rect">
            <a:avLst/>
          </a:prstGeom>
          <a:noFill/>
          <a:ln>
            <a:noFill/>
          </a:ln>
        </p:spPr>
      </p:pic>
      <p:pic>
        <p:nvPicPr>
          <p:cNvPr id="269" name="Google Shape;269;p35"/>
          <p:cNvPicPr preferRelativeResize="0"/>
          <p:nvPr/>
        </p:nvPicPr>
        <p:blipFill>
          <a:blip r:embed="rId6"/>
          <a:stretch>
            <a:fillRect/>
          </a:stretch>
        </p:blipFill>
        <p:spPr>
          <a:xfrm>
            <a:off x="4104643" y="3917822"/>
            <a:ext cx="3381282" cy="816141"/>
          </a:xfrm>
          <a:prstGeom prst="rect">
            <a:avLst/>
          </a:prstGeom>
          <a:noFill/>
          <a:ln>
            <a:noFill/>
          </a:ln>
        </p:spPr>
      </p:pic>
      <p:pic>
        <p:nvPicPr>
          <p:cNvPr id="270" name="Google Shape;270;p35"/>
          <p:cNvPicPr preferRelativeResize="0"/>
          <p:nvPr/>
        </p:nvPicPr>
        <p:blipFill>
          <a:blip r:embed="rId7"/>
          <a:stretch>
            <a:fillRect/>
          </a:stretch>
        </p:blipFill>
        <p:spPr>
          <a:xfrm>
            <a:off x="1210025" y="4103318"/>
            <a:ext cx="2607146" cy="630654"/>
          </a:xfrm>
          <a:prstGeom prst="rect">
            <a:avLst/>
          </a:prstGeom>
          <a:noFill/>
          <a:ln>
            <a:noFill/>
          </a:ln>
        </p:spPr>
      </p:pic>
      <p:pic>
        <p:nvPicPr>
          <p:cNvPr id="271" name="Google Shape;271;p35"/>
          <p:cNvPicPr preferRelativeResize="0"/>
          <p:nvPr/>
        </p:nvPicPr>
        <p:blipFill>
          <a:blip r:embed="rId8"/>
          <a:stretch>
            <a:fillRect/>
          </a:stretch>
        </p:blipFill>
        <p:spPr>
          <a:xfrm>
            <a:off x="7740336" y="660750"/>
            <a:ext cx="1212714" cy="1618375"/>
          </a:xfrm>
          <a:prstGeom prst="rect">
            <a:avLst/>
          </a:prstGeom>
          <a:noFill/>
          <a:ln>
            <a:noFill/>
          </a:ln>
        </p:spPr>
      </p:pic>
      <p:sp>
        <p:nvSpPr>
          <p:cNvPr id="272" name="Google Shape;272;p35"/>
          <p:cNvSpPr txBox="1"/>
          <p:nvPr>
            <p:ph type="subTitle" idx="4294967295"/>
          </p:nvPr>
        </p:nvSpPr>
        <p:spPr>
          <a:xfrm>
            <a:off x="5499625" y="491400"/>
            <a:ext cx="1986300" cy="463200"/>
          </a:xfrm>
          <a:prstGeom prst="rect">
            <a:avLst/>
          </a:prstGeom>
        </p:spPr>
        <p:txBody>
          <a:bodyPr spcFirstLastPara="1" wrap="square" lIns="0" tIns="0" rIns="0" bIns="0" anchor="t" anchorCtr="0">
            <a:noAutofit/>
          </a:bodyPr>
          <a:lstStyle/>
          <a:p>
            <a:pPr marL="0" lvl="0" indent="0" algn="ctr" rtl="0">
              <a:spcBef>
                <a:spcPts val="0"/>
              </a:spcBef>
              <a:spcAft>
                <a:spcPts val="800"/>
              </a:spcAft>
              <a:buNone/>
            </a:pPr>
            <a:r>
              <a:rPr lang="en-GB" sz="2200" b="1"/>
              <a:t>Baseline</a:t>
            </a:r>
            <a:endParaRPr sz="2200" b="1"/>
          </a:p>
        </p:txBody>
      </p:sp>
      <p:pic>
        <p:nvPicPr>
          <p:cNvPr id="273" name="Google Shape;273;p35"/>
          <p:cNvPicPr preferRelativeResize="0"/>
          <p:nvPr/>
        </p:nvPicPr>
        <p:blipFill>
          <a:blip r:embed="rId9"/>
          <a:stretch>
            <a:fillRect/>
          </a:stretch>
        </p:blipFill>
        <p:spPr>
          <a:xfrm>
            <a:off x="3620750" y="954597"/>
            <a:ext cx="3865175" cy="717128"/>
          </a:xfrm>
          <a:prstGeom prst="rect">
            <a:avLst/>
          </a:prstGeom>
          <a:noFill/>
          <a:ln>
            <a:noFill/>
          </a:ln>
        </p:spPr>
      </p:pic>
      <p:sp>
        <p:nvSpPr>
          <p:cNvPr id="274" name="Google Shape;274;p35"/>
          <p:cNvSpPr/>
          <p:nvPr/>
        </p:nvSpPr>
        <p:spPr>
          <a:xfrm>
            <a:off x="6435150" y="2317725"/>
            <a:ext cx="1352400" cy="478800"/>
          </a:xfrm>
          <a:prstGeom prst="ellipse">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5" name="Google Shape;275;p35"/>
          <p:cNvSpPr/>
          <p:nvPr/>
        </p:nvSpPr>
        <p:spPr>
          <a:xfrm>
            <a:off x="6435150" y="3841625"/>
            <a:ext cx="1352400" cy="478800"/>
          </a:xfrm>
          <a:prstGeom prst="ellipse">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transition>
    <p:fade thruBlk="1"/>
  </p:transition>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0">
              <a:srgbClr val="F4FC68"/>
            </a:gs>
            <a:gs pos="58000">
              <a:schemeClr val="accent2"/>
            </a:gs>
            <a:gs pos="100000">
              <a:schemeClr val="accent2"/>
            </a:gs>
          </a:gsLst>
          <a:path path="circle">
            <a:fillToRect l="100000" t="100000"/>
          </a:path>
          <a:tileRect r="-100000" b="-100000"/>
        </a:gradFill>
        <a:effectLst/>
      </p:bgPr>
    </p:bg>
    <p:spTree>
      <p:nvGrpSpPr>
        <p:cNvPr id="279" name="Shape 279"/>
        <p:cNvGrpSpPr/>
        <p:nvPr/>
      </p:nvGrpSpPr>
      <p:grpSpPr>
        <a:xfrm>
          <a:off x="0" y="0"/>
          <a:ext cx="0" cy="0"/>
          <a:chOff x="0" y="0"/>
          <a:chExt cx="0" cy="0"/>
        </a:xfrm>
      </p:grpSpPr>
      <p:pic>
        <p:nvPicPr>
          <p:cNvPr id="280" name="Google Shape;280;p36"/>
          <p:cNvPicPr preferRelativeResize="0"/>
          <p:nvPr/>
        </p:nvPicPr>
        <p:blipFill>
          <a:blip r:embed="rId1"/>
          <a:stretch>
            <a:fillRect/>
          </a:stretch>
        </p:blipFill>
        <p:spPr>
          <a:xfrm>
            <a:off x="6647150" y="1063575"/>
            <a:ext cx="2442675" cy="1458450"/>
          </a:xfrm>
          <a:prstGeom prst="rect">
            <a:avLst/>
          </a:prstGeom>
          <a:noFill/>
          <a:ln>
            <a:noFill/>
          </a:ln>
        </p:spPr>
      </p:pic>
      <p:sp>
        <p:nvSpPr>
          <p:cNvPr id="281" name="Google Shape;281;p36"/>
          <p:cNvSpPr txBox="1"/>
          <p:nvPr>
            <p:ph type="title"/>
          </p:nvPr>
        </p:nvSpPr>
        <p:spPr>
          <a:xfrm>
            <a:off x="238525" y="116900"/>
            <a:ext cx="9883200" cy="8487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GB"/>
              <a:t>Results: </a:t>
            </a:r>
            <a:r>
              <a:rPr lang="en-GB"/>
              <a:t>Frequent vs. Infrequent Users </a:t>
            </a:r>
            <a:endParaRPr lang="en-GB"/>
          </a:p>
          <a:p>
            <a:pPr marL="0" lvl="0" indent="0" algn="l" rtl="0">
              <a:spcBef>
                <a:spcPts val="0"/>
              </a:spcBef>
              <a:spcAft>
                <a:spcPts val="0"/>
              </a:spcAft>
              <a:buNone/>
            </a:pPr>
            <a:r>
              <a:rPr lang="en-GB"/>
              <a:t>before Priors</a:t>
            </a:r>
            <a:endParaRPr lang="en-GB"/>
          </a:p>
        </p:txBody>
      </p:sp>
      <p:sp>
        <p:nvSpPr>
          <p:cNvPr id="282" name="Google Shape;282;p36"/>
          <p:cNvSpPr txBox="1"/>
          <p:nvPr>
            <p:ph type="sldNum" idx="12"/>
          </p:nvPr>
        </p:nvSpPr>
        <p:spPr>
          <a:xfrm>
            <a:off x="8404375" y="4643093"/>
            <a:ext cx="548700" cy="3168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GB"/>
            </a:fld>
            <a:endParaRPr lang="en-GB"/>
          </a:p>
        </p:txBody>
      </p:sp>
      <p:pic>
        <p:nvPicPr>
          <p:cNvPr id="283" name="Google Shape;283;p36"/>
          <p:cNvPicPr preferRelativeResize="0"/>
          <p:nvPr/>
        </p:nvPicPr>
        <p:blipFill>
          <a:blip r:embed="rId2"/>
          <a:stretch>
            <a:fillRect/>
          </a:stretch>
        </p:blipFill>
        <p:spPr>
          <a:xfrm>
            <a:off x="6799542" y="2212775"/>
            <a:ext cx="2153533" cy="2747125"/>
          </a:xfrm>
          <a:prstGeom prst="rect">
            <a:avLst/>
          </a:prstGeom>
          <a:noFill/>
          <a:ln>
            <a:noFill/>
          </a:ln>
        </p:spPr>
      </p:pic>
      <p:grpSp>
        <p:nvGrpSpPr>
          <p:cNvPr id="284" name="Google Shape;284;p36"/>
          <p:cNvGrpSpPr/>
          <p:nvPr/>
        </p:nvGrpSpPr>
        <p:grpSpPr>
          <a:xfrm>
            <a:off x="54817" y="1048940"/>
            <a:ext cx="7107767" cy="3593990"/>
            <a:chOff x="1177450" y="241631"/>
            <a:chExt cx="6173152" cy="3616776"/>
          </a:xfrm>
        </p:grpSpPr>
        <p:sp>
          <p:nvSpPr>
            <p:cNvPr id="285" name="Google Shape;285;p36"/>
            <p:cNvSpPr/>
            <p:nvPr/>
          </p:nvSpPr>
          <p:spPr>
            <a:xfrm>
              <a:off x="1682275" y="241631"/>
              <a:ext cx="5161606" cy="3454973"/>
            </a:xfrm>
            <a:custGeom>
              <a:avLst/>
              <a:gdLst/>
              <a:ahLst/>
              <a:cxnLst/>
              <a:rect l="l" t="t" r="r" b="b"/>
              <a:pathLst>
                <a:path w="5161606" h="3454973" extrusionOk="0">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solidFill>
              <a:srgbClr val="989CA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86" name="Google Shape;286;p36"/>
            <p:cNvSpPr/>
            <p:nvPr/>
          </p:nvSpPr>
          <p:spPr>
            <a:xfrm>
              <a:off x="1177450" y="3763229"/>
              <a:ext cx="6173152" cy="95178"/>
            </a:xfrm>
            <a:custGeom>
              <a:avLst/>
              <a:gdLst/>
              <a:ahLst/>
              <a:cxnLst/>
              <a:rect l="l" t="t" r="r" b="b"/>
              <a:pathLst>
                <a:path w="6173152" h="95178" extrusionOk="0">
                  <a:moveTo>
                    <a:pt x="0" y="0"/>
                  </a:moveTo>
                  <a:cubicBezTo>
                    <a:pt x="0" y="0"/>
                    <a:pt x="129540" y="95178"/>
                    <a:pt x="450533" y="95178"/>
                  </a:cubicBezTo>
                  <a:lnTo>
                    <a:pt x="5817870" y="95178"/>
                  </a:lnTo>
                  <a:cubicBezTo>
                    <a:pt x="5948363" y="95178"/>
                    <a:pt x="6173153" y="0"/>
                    <a:pt x="6173153" y="0"/>
                  </a:cubicBezTo>
                  <a:lnTo>
                    <a:pt x="0" y="0"/>
                  </a:lnTo>
                  <a:close/>
                </a:path>
              </a:pathLst>
            </a:custGeom>
            <a:solidFill>
              <a:srgbClr val="989CA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87" name="Google Shape;287;p36"/>
            <p:cNvSpPr/>
            <p:nvPr/>
          </p:nvSpPr>
          <p:spPr>
            <a:xfrm>
              <a:off x="1177450" y="3687086"/>
              <a:ext cx="6172200" cy="76142"/>
            </a:xfrm>
            <a:custGeom>
              <a:avLst/>
              <a:gdLst/>
              <a:ahLst/>
              <a:cxnLst/>
              <a:rect l="l" t="t" r="r" b="b"/>
              <a:pathLst>
                <a:path w="6172200" h="76142" extrusionOk="0">
                  <a:moveTo>
                    <a:pt x="0" y="76143"/>
                  </a:moveTo>
                  <a:lnTo>
                    <a:pt x="6172200" y="76143"/>
                  </a:lnTo>
                  <a:lnTo>
                    <a:pt x="6172200" y="0"/>
                  </a:lnTo>
                  <a:lnTo>
                    <a:pt x="0" y="0"/>
                  </a:lnTo>
                  <a:close/>
                </a:path>
              </a:pathLst>
            </a:custGeom>
            <a:solidFill>
              <a:srgbClr val="EAEEF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88" name="Google Shape;288;p36"/>
            <p:cNvSpPr/>
            <p:nvPr/>
          </p:nvSpPr>
          <p:spPr>
            <a:xfrm>
              <a:off x="3806350" y="3687086"/>
              <a:ext cx="903922" cy="47589"/>
            </a:xfrm>
            <a:custGeom>
              <a:avLst/>
              <a:gdLst/>
              <a:ahLst/>
              <a:cxnLst/>
              <a:rect l="l" t="t" r="r" b="b"/>
              <a:pathLst>
                <a:path w="903922" h="47589" extrusionOk="0">
                  <a:moveTo>
                    <a:pt x="0" y="0"/>
                  </a:moveTo>
                  <a:cubicBezTo>
                    <a:pt x="0" y="0"/>
                    <a:pt x="26670" y="47589"/>
                    <a:pt x="53340" y="47589"/>
                  </a:cubicBezTo>
                  <a:lnTo>
                    <a:pt x="850582" y="47589"/>
                  </a:lnTo>
                  <a:cubicBezTo>
                    <a:pt x="877253" y="47589"/>
                    <a:pt x="903922" y="0"/>
                    <a:pt x="903922" y="0"/>
                  </a:cubicBezTo>
                  <a:lnTo>
                    <a:pt x="0" y="0"/>
                  </a:lnTo>
                  <a:close/>
                </a:path>
              </a:pathLst>
            </a:custGeom>
            <a:solidFill>
              <a:srgbClr val="1E263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sp>
        <p:nvSpPr>
          <p:cNvPr id="289" name="Google Shape;289;p36"/>
          <p:cNvSpPr txBox="1"/>
          <p:nvPr/>
        </p:nvSpPr>
        <p:spPr>
          <a:xfrm>
            <a:off x="6570949" y="1378050"/>
            <a:ext cx="31020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500">
                <a:latin typeface="IBM Plex Sans Condensed" panose="020B0506050203000203"/>
                <a:ea typeface="IBM Plex Sans Condensed" panose="020B0506050203000203"/>
                <a:cs typeface="IBM Plex Sans Condensed" panose="020B0506050203000203"/>
                <a:sym typeface="IBM Plex Sans Condensed" panose="020B0506050203000203"/>
              </a:rPr>
              <a:t>Frequent users -&gt; concentrated</a:t>
            </a:r>
            <a:endParaRPr sz="1500">
              <a:latin typeface="IBM Plex Sans Condensed" panose="020B0506050203000203"/>
              <a:ea typeface="IBM Plex Sans Condensed" panose="020B0506050203000203"/>
              <a:cs typeface="IBM Plex Sans Condensed" panose="020B0506050203000203"/>
              <a:sym typeface="IBM Plex Sans Condensed" panose="020B0506050203000203"/>
            </a:endParaRPr>
          </a:p>
          <a:p>
            <a:pPr marL="0" lvl="0" indent="0" algn="l" rtl="0">
              <a:spcBef>
                <a:spcPts val="0"/>
              </a:spcBef>
              <a:spcAft>
                <a:spcPts val="0"/>
              </a:spcAft>
              <a:buNone/>
            </a:pPr>
            <a:r>
              <a:rPr lang="en-GB" sz="1500">
                <a:latin typeface="IBM Plex Sans Condensed" panose="020B0506050203000203"/>
                <a:ea typeface="IBM Plex Sans Condensed" panose="020B0506050203000203"/>
                <a:cs typeface="IBM Plex Sans Condensed" panose="020B0506050203000203"/>
                <a:sym typeface="IBM Plex Sans Condensed" panose="020B0506050203000203"/>
              </a:rPr>
              <a:t>Infrequent users -&gt; dispersed</a:t>
            </a:r>
            <a:endParaRPr sz="1500">
              <a:latin typeface="IBM Plex Sans Condensed" panose="020B0506050203000203"/>
              <a:ea typeface="IBM Plex Sans Condensed" panose="020B0506050203000203"/>
              <a:cs typeface="IBM Plex Sans Condensed" panose="020B0506050203000203"/>
              <a:sym typeface="IBM Plex Sans Condensed" panose="020B0506050203000203"/>
            </a:endParaRPr>
          </a:p>
        </p:txBody>
      </p:sp>
      <p:sp>
        <p:nvSpPr>
          <p:cNvPr id="290" name="Google Shape;290;p36"/>
          <p:cNvSpPr txBox="1"/>
          <p:nvPr>
            <p:ph type="body" idx="1"/>
          </p:nvPr>
        </p:nvSpPr>
        <p:spPr>
          <a:xfrm>
            <a:off x="238525" y="4802475"/>
            <a:ext cx="7528500" cy="526500"/>
          </a:xfrm>
          <a:prstGeom prst="rect">
            <a:avLst/>
          </a:prstGeom>
        </p:spPr>
        <p:txBody>
          <a:bodyPr spcFirstLastPara="1" wrap="square" lIns="0" tIns="0" rIns="0" bIns="0" anchor="t" anchorCtr="0">
            <a:noAutofit/>
          </a:bodyPr>
          <a:lstStyle/>
          <a:p>
            <a:pPr marL="0" lvl="0" indent="0" algn="l" rtl="0">
              <a:lnSpc>
                <a:spcPct val="50000"/>
              </a:lnSpc>
              <a:spcBef>
                <a:spcPts val="0"/>
              </a:spcBef>
              <a:spcAft>
                <a:spcPts val="0"/>
              </a:spcAft>
              <a:buNone/>
            </a:pPr>
            <a:r>
              <a:rPr lang="en-GB" sz="1300"/>
              <a:t>*Frequent users: users that rank top 10% based on numbers of ratings.</a:t>
            </a:r>
            <a:endParaRPr sz="1300"/>
          </a:p>
          <a:p>
            <a:pPr marL="0" lvl="0" indent="0" algn="l" rtl="0">
              <a:lnSpc>
                <a:spcPct val="50000"/>
              </a:lnSpc>
              <a:spcBef>
                <a:spcPts val="800"/>
              </a:spcBef>
              <a:spcAft>
                <a:spcPts val="800"/>
              </a:spcAft>
              <a:buNone/>
            </a:pPr>
            <a:r>
              <a:rPr lang="en-GB" sz="1300"/>
              <a:t>*Infrequent users: users that rank bottom 10% based on numbers of ratings.</a:t>
            </a:r>
            <a:endParaRPr sz="1300"/>
          </a:p>
        </p:txBody>
      </p:sp>
      <p:pic>
        <p:nvPicPr>
          <p:cNvPr id="291" name="Google Shape;291;p36"/>
          <p:cNvPicPr preferRelativeResize="0"/>
          <p:nvPr/>
        </p:nvPicPr>
        <p:blipFill>
          <a:blip r:embed="rId3"/>
          <a:stretch>
            <a:fillRect/>
          </a:stretch>
        </p:blipFill>
        <p:spPr>
          <a:xfrm>
            <a:off x="838200" y="1199875"/>
            <a:ext cx="5571300" cy="3139950"/>
          </a:xfrm>
          <a:prstGeom prst="rect">
            <a:avLst/>
          </a:prstGeom>
          <a:noFill/>
          <a:ln>
            <a:noFill/>
          </a:ln>
        </p:spPr>
      </p:pic>
    </p:spTree>
  </p:cSld>
  <p:clrMapOvr>
    <a:masterClrMapping/>
  </p:clrMapOvr>
  <p:transition>
    <p:fade thruBlk="1"/>
  </p:transition>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0">
              <a:srgbClr val="F4FC68"/>
            </a:gs>
            <a:gs pos="58000">
              <a:schemeClr val="accent2"/>
            </a:gs>
            <a:gs pos="100000">
              <a:schemeClr val="accent2"/>
            </a:gs>
          </a:gsLst>
          <a:path path="circle">
            <a:fillToRect l="100000" t="100000"/>
          </a:path>
          <a:tileRect r="-100000" b="-100000"/>
        </a:gradFill>
        <a:effectLst/>
      </p:bgPr>
    </p:bg>
    <p:spTree>
      <p:nvGrpSpPr>
        <p:cNvPr id="295" name="Shape 295"/>
        <p:cNvGrpSpPr/>
        <p:nvPr/>
      </p:nvGrpSpPr>
      <p:grpSpPr>
        <a:xfrm>
          <a:off x="0" y="0"/>
          <a:ext cx="0" cy="0"/>
          <a:chOff x="0" y="0"/>
          <a:chExt cx="0" cy="0"/>
        </a:xfrm>
      </p:grpSpPr>
      <p:pic>
        <p:nvPicPr>
          <p:cNvPr id="296" name="Google Shape;296;p37"/>
          <p:cNvPicPr preferRelativeResize="0"/>
          <p:nvPr/>
        </p:nvPicPr>
        <p:blipFill>
          <a:blip r:embed="rId1"/>
          <a:stretch>
            <a:fillRect/>
          </a:stretch>
        </p:blipFill>
        <p:spPr>
          <a:xfrm>
            <a:off x="6875750" y="834975"/>
            <a:ext cx="2017850" cy="1681600"/>
          </a:xfrm>
          <a:prstGeom prst="rect">
            <a:avLst/>
          </a:prstGeom>
          <a:noFill/>
          <a:ln>
            <a:noFill/>
          </a:ln>
        </p:spPr>
      </p:pic>
      <p:sp>
        <p:nvSpPr>
          <p:cNvPr id="297" name="Google Shape;297;p37"/>
          <p:cNvSpPr txBox="1"/>
          <p:nvPr>
            <p:ph type="title"/>
          </p:nvPr>
        </p:nvSpPr>
        <p:spPr>
          <a:xfrm>
            <a:off x="287000" y="652650"/>
            <a:ext cx="75933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GB"/>
              <a:t>Results: Frequent vs. Infrequent Users </a:t>
            </a:r>
            <a:endParaRPr lang="en-GB"/>
          </a:p>
          <a:p>
            <a:pPr marL="0" lvl="0" indent="0" algn="l" rtl="0">
              <a:spcBef>
                <a:spcPts val="0"/>
              </a:spcBef>
              <a:spcAft>
                <a:spcPts val="0"/>
              </a:spcAft>
              <a:buNone/>
            </a:pPr>
            <a:r>
              <a:rPr lang="en-GB"/>
              <a:t>After Priors</a:t>
            </a:r>
            <a:endParaRPr lang="en-GB"/>
          </a:p>
        </p:txBody>
      </p:sp>
      <p:sp>
        <p:nvSpPr>
          <p:cNvPr id="298" name="Google Shape;298;p37"/>
          <p:cNvSpPr txBox="1"/>
          <p:nvPr>
            <p:ph type="sldNum" idx="12"/>
          </p:nvPr>
        </p:nvSpPr>
        <p:spPr>
          <a:xfrm>
            <a:off x="8404375" y="4643093"/>
            <a:ext cx="548700" cy="3168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GB"/>
            </a:fld>
            <a:endParaRPr lang="en-GB"/>
          </a:p>
        </p:txBody>
      </p:sp>
      <p:pic>
        <p:nvPicPr>
          <p:cNvPr id="299" name="Google Shape;299;p37"/>
          <p:cNvPicPr preferRelativeResize="0"/>
          <p:nvPr/>
        </p:nvPicPr>
        <p:blipFill>
          <a:blip r:embed="rId2"/>
          <a:stretch>
            <a:fillRect/>
          </a:stretch>
        </p:blipFill>
        <p:spPr>
          <a:xfrm>
            <a:off x="6799542" y="2212775"/>
            <a:ext cx="2153533" cy="2747125"/>
          </a:xfrm>
          <a:prstGeom prst="rect">
            <a:avLst/>
          </a:prstGeom>
          <a:noFill/>
          <a:ln>
            <a:noFill/>
          </a:ln>
        </p:spPr>
      </p:pic>
      <p:grpSp>
        <p:nvGrpSpPr>
          <p:cNvPr id="300" name="Google Shape;300;p37"/>
          <p:cNvGrpSpPr/>
          <p:nvPr/>
        </p:nvGrpSpPr>
        <p:grpSpPr>
          <a:xfrm>
            <a:off x="54817" y="1048940"/>
            <a:ext cx="7107767" cy="3593990"/>
            <a:chOff x="1177450" y="241631"/>
            <a:chExt cx="6173152" cy="3616776"/>
          </a:xfrm>
        </p:grpSpPr>
        <p:sp>
          <p:nvSpPr>
            <p:cNvPr id="301" name="Google Shape;301;p37"/>
            <p:cNvSpPr/>
            <p:nvPr/>
          </p:nvSpPr>
          <p:spPr>
            <a:xfrm>
              <a:off x="1682275" y="241631"/>
              <a:ext cx="5161606" cy="3454973"/>
            </a:xfrm>
            <a:custGeom>
              <a:avLst/>
              <a:gdLst/>
              <a:ahLst/>
              <a:cxnLst/>
              <a:rect l="l" t="t" r="r" b="b"/>
              <a:pathLst>
                <a:path w="5161606" h="3454973" extrusionOk="0">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solidFill>
              <a:srgbClr val="989CA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02" name="Google Shape;302;p37"/>
            <p:cNvSpPr/>
            <p:nvPr/>
          </p:nvSpPr>
          <p:spPr>
            <a:xfrm>
              <a:off x="1177450" y="3763229"/>
              <a:ext cx="6173152" cy="95178"/>
            </a:xfrm>
            <a:custGeom>
              <a:avLst/>
              <a:gdLst/>
              <a:ahLst/>
              <a:cxnLst/>
              <a:rect l="l" t="t" r="r" b="b"/>
              <a:pathLst>
                <a:path w="6173152" h="95178" extrusionOk="0">
                  <a:moveTo>
                    <a:pt x="0" y="0"/>
                  </a:moveTo>
                  <a:cubicBezTo>
                    <a:pt x="0" y="0"/>
                    <a:pt x="129540" y="95178"/>
                    <a:pt x="450533" y="95178"/>
                  </a:cubicBezTo>
                  <a:lnTo>
                    <a:pt x="5817870" y="95178"/>
                  </a:lnTo>
                  <a:cubicBezTo>
                    <a:pt x="5948363" y="95178"/>
                    <a:pt x="6173153" y="0"/>
                    <a:pt x="6173153" y="0"/>
                  </a:cubicBezTo>
                  <a:lnTo>
                    <a:pt x="0" y="0"/>
                  </a:lnTo>
                  <a:close/>
                </a:path>
              </a:pathLst>
            </a:custGeom>
            <a:solidFill>
              <a:srgbClr val="989CA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03" name="Google Shape;303;p37"/>
            <p:cNvSpPr/>
            <p:nvPr/>
          </p:nvSpPr>
          <p:spPr>
            <a:xfrm>
              <a:off x="1177450" y="3687086"/>
              <a:ext cx="6172200" cy="76142"/>
            </a:xfrm>
            <a:custGeom>
              <a:avLst/>
              <a:gdLst/>
              <a:ahLst/>
              <a:cxnLst/>
              <a:rect l="l" t="t" r="r" b="b"/>
              <a:pathLst>
                <a:path w="6172200" h="76142" extrusionOk="0">
                  <a:moveTo>
                    <a:pt x="0" y="76143"/>
                  </a:moveTo>
                  <a:lnTo>
                    <a:pt x="6172200" y="76143"/>
                  </a:lnTo>
                  <a:lnTo>
                    <a:pt x="6172200" y="0"/>
                  </a:lnTo>
                  <a:lnTo>
                    <a:pt x="0" y="0"/>
                  </a:lnTo>
                  <a:close/>
                </a:path>
              </a:pathLst>
            </a:custGeom>
            <a:solidFill>
              <a:srgbClr val="EAEEF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04" name="Google Shape;304;p37"/>
            <p:cNvSpPr/>
            <p:nvPr/>
          </p:nvSpPr>
          <p:spPr>
            <a:xfrm>
              <a:off x="3806350" y="3687086"/>
              <a:ext cx="903922" cy="47589"/>
            </a:xfrm>
            <a:custGeom>
              <a:avLst/>
              <a:gdLst/>
              <a:ahLst/>
              <a:cxnLst/>
              <a:rect l="l" t="t" r="r" b="b"/>
              <a:pathLst>
                <a:path w="903922" h="47589" extrusionOk="0">
                  <a:moveTo>
                    <a:pt x="0" y="0"/>
                  </a:moveTo>
                  <a:cubicBezTo>
                    <a:pt x="0" y="0"/>
                    <a:pt x="26670" y="47589"/>
                    <a:pt x="53340" y="47589"/>
                  </a:cubicBezTo>
                  <a:lnTo>
                    <a:pt x="850582" y="47589"/>
                  </a:lnTo>
                  <a:cubicBezTo>
                    <a:pt x="877253" y="47589"/>
                    <a:pt x="903922" y="0"/>
                    <a:pt x="903922" y="0"/>
                  </a:cubicBezTo>
                  <a:lnTo>
                    <a:pt x="0" y="0"/>
                  </a:lnTo>
                  <a:close/>
                </a:path>
              </a:pathLst>
            </a:custGeom>
            <a:solidFill>
              <a:srgbClr val="1E263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sp>
        <p:nvSpPr>
          <p:cNvPr id="305" name="Google Shape;305;p37"/>
          <p:cNvSpPr txBox="1"/>
          <p:nvPr/>
        </p:nvSpPr>
        <p:spPr>
          <a:xfrm>
            <a:off x="7019813" y="1061675"/>
            <a:ext cx="2017800" cy="969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700">
                <a:latin typeface="IBM Plex Sans Condensed" panose="020B0506050203000203"/>
                <a:ea typeface="IBM Plex Sans Condensed" panose="020B0506050203000203"/>
                <a:cs typeface="IBM Plex Sans Condensed" panose="020B0506050203000203"/>
                <a:sym typeface="IBM Plex Sans Condensed" panose="020B0506050203000203"/>
              </a:rPr>
              <a:t>Improvements are concentrated on frequent users.</a:t>
            </a:r>
            <a:endParaRPr sz="1700">
              <a:latin typeface="IBM Plex Sans Condensed" panose="020B0506050203000203"/>
              <a:ea typeface="IBM Plex Sans Condensed" panose="020B0506050203000203"/>
              <a:cs typeface="IBM Plex Sans Condensed" panose="020B0506050203000203"/>
              <a:sym typeface="IBM Plex Sans Condensed" panose="020B0506050203000203"/>
            </a:endParaRPr>
          </a:p>
        </p:txBody>
      </p:sp>
      <p:sp>
        <p:nvSpPr>
          <p:cNvPr id="306" name="Google Shape;306;p37"/>
          <p:cNvSpPr txBox="1"/>
          <p:nvPr>
            <p:ph type="body" idx="1"/>
          </p:nvPr>
        </p:nvSpPr>
        <p:spPr>
          <a:xfrm>
            <a:off x="238525" y="4802475"/>
            <a:ext cx="7528500" cy="526500"/>
          </a:xfrm>
          <a:prstGeom prst="rect">
            <a:avLst/>
          </a:prstGeom>
        </p:spPr>
        <p:txBody>
          <a:bodyPr spcFirstLastPara="1" wrap="square" lIns="0" tIns="0" rIns="0" bIns="0" anchor="t" anchorCtr="0">
            <a:noAutofit/>
          </a:bodyPr>
          <a:lstStyle/>
          <a:p>
            <a:pPr marL="0" lvl="0" indent="0" algn="l" rtl="0">
              <a:lnSpc>
                <a:spcPct val="50000"/>
              </a:lnSpc>
              <a:spcBef>
                <a:spcPts val="0"/>
              </a:spcBef>
              <a:spcAft>
                <a:spcPts val="0"/>
              </a:spcAft>
              <a:buNone/>
            </a:pPr>
            <a:r>
              <a:rPr lang="en-GB" sz="1300"/>
              <a:t>*Frequent users: users that rank top 10% based on numbers of ratings.</a:t>
            </a:r>
            <a:endParaRPr sz="1300"/>
          </a:p>
          <a:p>
            <a:pPr marL="0" lvl="0" indent="0" algn="l" rtl="0">
              <a:lnSpc>
                <a:spcPct val="50000"/>
              </a:lnSpc>
              <a:spcBef>
                <a:spcPts val="800"/>
              </a:spcBef>
              <a:spcAft>
                <a:spcPts val="800"/>
              </a:spcAft>
              <a:buNone/>
            </a:pPr>
            <a:r>
              <a:rPr lang="en-GB" sz="1300"/>
              <a:t>*Infrequent users: users that rank bottom 10% based on numbers of ratings.</a:t>
            </a:r>
            <a:endParaRPr sz="1300"/>
          </a:p>
        </p:txBody>
      </p:sp>
      <p:pic>
        <p:nvPicPr>
          <p:cNvPr id="307" name="Google Shape;307;p37"/>
          <p:cNvPicPr preferRelativeResize="0"/>
          <p:nvPr/>
        </p:nvPicPr>
        <p:blipFill>
          <a:blip r:embed="rId3"/>
          <a:stretch>
            <a:fillRect/>
          </a:stretch>
        </p:blipFill>
        <p:spPr>
          <a:xfrm>
            <a:off x="803675" y="1256562"/>
            <a:ext cx="5660556" cy="3075763"/>
          </a:xfrm>
          <a:prstGeom prst="rect">
            <a:avLst/>
          </a:prstGeom>
          <a:noFill/>
          <a:ln>
            <a:noFill/>
          </a:ln>
        </p:spPr>
      </p:pic>
    </p:spTree>
  </p:cSld>
  <p:clrMapOvr>
    <a:masterClrMapping/>
  </p:clrMapOvr>
  <p:transition>
    <p:fade thruBlk="1"/>
  </p:transition>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0">
              <a:srgbClr val="354366"/>
            </a:gs>
            <a:gs pos="100000">
              <a:srgbClr val="090B0F"/>
            </a:gs>
          </a:gsLst>
          <a:lin ang="5400012" scaled="0"/>
        </a:gradFill>
        <a:effectLst/>
      </p:bgPr>
    </p:bg>
    <p:spTree>
      <p:nvGrpSpPr>
        <p:cNvPr id="311" name="Shape 311"/>
        <p:cNvGrpSpPr/>
        <p:nvPr/>
      </p:nvGrpSpPr>
      <p:grpSpPr>
        <a:xfrm>
          <a:off x="0" y="0"/>
          <a:ext cx="0" cy="0"/>
          <a:chOff x="0" y="0"/>
          <a:chExt cx="0" cy="0"/>
        </a:xfrm>
      </p:grpSpPr>
      <p:sp>
        <p:nvSpPr>
          <p:cNvPr id="312" name="Google Shape;312;p38"/>
          <p:cNvSpPr txBox="1"/>
          <p:nvPr>
            <p:ph type="body" idx="1"/>
          </p:nvPr>
        </p:nvSpPr>
        <p:spPr>
          <a:xfrm>
            <a:off x="611025" y="163500"/>
            <a:ext cx="7528500" cy="48165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GB" sz="3300">
                <a:solidFill>
                  <a:schemeClr val="accent1"/>
                </a:solidFill>
                <a:latin typeface="Bebas Neue" panose="020B0606020202050201"/>
                <a:ea typeface="Bebas Neue" panose="020B0606020202050201"/>
                <a:cs typeface="Bebas Neue" panose="020B0606020202050201"/>
                <a:sym typeface="Bebas Neue" panose="020B0606020202050201"/>
              </a:rPr>
              <a:t>Lessons Learned</a:t>
            </a:r>
            <a:endParaRPr>
              <a:solidFill>
                <a:schemeClr val="accent1"/>
              </a:solidFill>
            </a:endParaRPr>
          </a:p>
          <a:p>
            <a:pPr marL="0" lvl="0" indent="0" algn="l" rtl="0">
              <a:spcBef>
                <a:spcPts val="800"/>
              </a:spcBef>
              <a:spcAft>
                <a:spcPts val="0"/>
              </a:spcAft>
              <a:buNone/>
            </a:pPr>
            <a:r>
              <a:rPr lang="en-GB" b="1">
                <a:solidFill>
                  <a:schemeClr val="lt1"/>
                </a:solidFill>
              </a:rPr>
              <a:t>Simple baseline model </a:t>
            </a:r>
            <a:r>
              <a:rPr lang="en-GB">
                <a:solidFill>
                  <a:schemeClr val="lt1"/>
                </a:solidFill>
              </a:rPr>
              <a:t>is a great help to build more complicated models.</a:t>
            </a:r>
            <a:endParaRPr>
              <a:solidFill>
                <a:schemeClr val="lt1"/>
              </a:solidFill>
            </a:endParaRPr>
          </a:p>
          <a:p>
            <a:pPr marL="0" lvl="0" indent="0" algn="l" rtl="0">
              <a:spcBef>
                <a:spcPts val="800"/>
              </a:spcBef>
              <a:spcAft>
                <a:spcPts val="0"/>
              </a:spcAft>
              <a:buNone/>
            </a:pPr>
            <a:endParaRPr>
              <a:solidFill>
                <a:schemeClr val="lt1"/>
              </a:solidFill>
            </a:endParaRPr>
          </a:p>
          <a:p>
            <a:pPr marL="0" lvl="0" indent="0" algn="l" rtl="0">
              <a:spcBef>
                <a:spcPts val="800"/>
              </a:spcBef>
              <a:spcAft>
                <a:spcPts val="0"/>
              </a:spcAft>
              <a:buNone/>
            </a:pPr>
            <a:r>
              <a:rPr lang="en-GB" b="1">
                <a:solidFill>
                  <a:schemeClr val="lt1"/>
                </a:solidFill>
              </a:rPr>
              <a:t>An additional model </a:t>
            </a:r>
            <a:r>
              <a:rPr lang="en-GB">
                <a:solidFill>
                  <a:schemeClr val="lt1"/>
                </a:solidFill>
              </a:rPr>
              <a:t>may be necessary to solve the cold start* problem. </a:t>
            </a:r>
            <a:endParaRPr>
              <a:solidFill>
                <a:schemeClr val="lt1"/>
              </a:solidFill>
            </a:endParaRPr>
          </a:p>
          <a:p>
            <a:pPr marL="0" lvl="0" indent="0" algn="l" rtl="0">
              <a:spcBef>
                <a:spcPts val="800"/>
              </a:spcBef>
              <a:spcAft>
                <a:spcPts val="0"/>
              </a:spcAft>
              <a:buNone/>
            </a:pPr>
            <a:endParaRPr>
              <a:solidFill>
                <a:schemeClr val="lt1"/>
              </a:solidFill>
            </a:endParaRPr>
          </a:p>
          <a:p>
            <a:pPr marL="0" lvl="0" indent="0" algn="l" rtl="0">
              <a:spcBef>
                <a:spcPts val="800"/>
              </a:spcBef>
              <a:spcAft>
                <a:spcPts val="0"/>
              </a:spcAft>
              <a:buNone/>
            </a:pPr>
            <a:r>
              <a:rPr lang="en-GB" b="1">
                <a:solidFill>
                  <a:schemeClr val="lt1"/>
                </a:solidFill>
              </a:rPr>
              <a:t>Other mechanisms</a:t>
            </a:r>
            <a:r>
              <a:rPr lang="en-GB">
                <a:solidFill>
                  <a:schemeClr val="lt1"/>
                </a:solidFill>
              </a:rPr>
              <a:t> along with the model will help to improve the performance of the recommender system. The model by itself may not be sufficient* for acting as a recommender system in production. </a:t>
            </a:r>
            <a:endParaRPr>
              <a:solidFill>
                <a:schemeClr val="lt1"/>
              </a:solidFill>
            </a:endParaRPr>
          </a:p>
          <a:p>
            <a:pPr marL="0" lvl="0" indent="0" algn="l" rtl="0">
              <a:spcBef>
                <a:spcPts val="800"/>
              </a:spcBef>
              <a:spcAft>
                <a:spcPts val="0"/>
              </a:spcAft>
              <a:buNone/>
            </a:pPr>
            <a:endParaRPr>
              <a:solidFill>
                <a:schemeClr val="lt1"/>
              </a:solidFill>
            </a:endParaRPr>
          </a:p>
          <a:p>
            <a:pPr marL="0" lvl="0" indent="0" algn="l" rtl="0">
              <a:spcBef>
                <a:spcPts val="800"/>
              </a:spcBef>
              <a:spcAft>
                <a:spcPts val="0"/>
              </a:spcAft>
              <a:buNone/>
            </a:pPr>
            <a:r>
              <a:rPr lang="en-GB" sz="1300">
                <a:solidFill>
                  <a:schemeClr val="lt1"/>
                </a:solidFill>
              </a:rPr>
              <a:t>*Cold start: Despite the effort to train the model, it does not perform so well for people who rarely rated movies.</a:t>
            </a:r>
            <a:endParaRPr sz="1300">
              <a:solidFill>
                <a:schemeClr val="lt1"/>
              </a:solidFill>
            </a:endParaRPr>
          </a:p>
          <a:p>
            <a:pPr marL="0" lvl="0" indent="0" algn="l" rtl="0">
              <a:spcBef>
                <a:spcPts val="800"/>
              </a:spcBef>
              <a:spcAft>
                <a:spcPts val="0"/>
              </a:spcAft>
              <a:buNone/>
            </a:pPr>
            <a:r>
              <a:rPr lang="en-GB" sz="1300">
                <a:solidFill>
                  <a:schemeClr val="lt1"/>
                </a:solidFill>
              </a:rPr>
              <a:t>*Not sufficient: Even after adding priors, the performance improvement mostly concentrated on the frequent users.</a:t>
            </a:r>
            <a:endParaRPr sz="1300">
              <a:solidFill>
                <a:schemeClr val="lt1"/>
              </a:solidFill>
            </a:endParaRPr>
          </a:p>
          <a:p>
            <a:pPr marL="0" lvl="0" indent="0" algn="l" rtl="0">
              <a:spcBef>
                <a:spcPts val="800"/>
              </a:spcBef>
              <a:spcAft>
                <a:spcPts val="800"/>
              </a:spcAft>
              <a:buNone/>
            </a:pPr>
          </a:p>
        </p:txBody>
      </p:sp>
      <p:sp>
        <p:nvSpPr>
          <p:cNvPr id="313" name="Google Shape;313;p38"/>
          <p:cNvSpPr txBox="1"/>
          <p:nvPr>
            <p:ph type="sldNum" idx="12"/>
          </p:nvPr>
        </p:nvSpPr>
        <p:spPr>
          <a:xfrm>
            <a:off x="8404375" y="4643093"/>
            <a:ext cx="548700" cy="3168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GB"/>
            </a:fld>
            <a:endParaRPr lang="en-GB"/>
          </a:p>
        </p:txBody>
      </p:sp>
      <p:pic>
        <p:nvPicPr>
          <p:cNvPr id="314" name="Google Shape;314;p38"/>
          <p:cNvPicPr preferRelativeResize="0"/>
          <p:nvPr/>
        </p:nvPicPr>
        <p:blipFill>
          <a:blip r:embed="rId1"/>
          <a:stretch>
            <a:fillRect/>
          </a:stretch>
        </p:blipFill>
        <p:spPr>
          <a:xfrm>
            <a:off x="7621600" y="3111825"/>
            <a:ext cx="1522400" cy="2031675"/>
          </a:xfrm>
          <a:prstGeom prst="rect">
            <a:avLst/>
          </a:prstGeom>
          <a:noFill/>
          <a:ln>
            <a:noFill/>
          </a:ln>
        </p:spPr>
      </p:pic>
      <p:grpSp>
        <p:nvGrpSpPr>
          <p:cNvPr id="315" name="Google Shape;315;p38"/>
          <p:cNvGrpSpPr/>
          <p:nvPr/>
        </p:nvGrpSpPr>
        <p:grpSpPr>
          <a:xfrm>
            <a:off x="75656" y="2417593"/>
            <a:ext cx="460705" cy="491455"/>
            <a:chOff x="8770051" y="937343"/>
            <a:chExt cx="744273" cy="793950"/>
          </a:xfrm>
        </p:grpSpPr>
        <p:sp>
          <p:nvSpPr>
            <p:cNvPr id="316" name="Google Shape;316;p38"/>
            <p:cNvSpPr/>
            <p:nvPr/>
          </p:nvSpPr>
          <p:spPr>
            <a:xfrm>
              <a:off x="8968558" y="1402926"/>
              <a:ext cx="348361" cy="98539"/>
            </a:xfrm>
            <a:custGeom>
              <a:avLst/>
              <a:gdLst/>
              <a:ahLst/>
              <a:cxnLst/>
              <a:rect l="l" t="t" r="r" b="b"/>
              <a:pathLst>
                <a:path w="1741804" h="492696" extrusionOk="0">
                  <a:moveTo>
                    <a:pt x="1741805" y="0"/>
                  </a:moveTo>
                  <a:lnTo>
                    <a:pt x="0" y="0"/>
                  </a:lnTo>
                  <a:cubicBezTo>
                    <a:pt x="100902" y="166370"/>
                    <a:pt x="219266" y="316611"/>
                    <a:pt x="295529" y="492696"/>
                  </a:cubicBezTo>
                  <a:lnTo>
                    <a:pt x="1444625" y="492696"/>
                  </a:lnTo>
                  <a:cubicBezTo>
                    <a:pt x="1518222" y="307785"/>
                    <a:pt x="1639761" y="160655"/>
                    <a:pt x="1741805" y="0"/>
                  </a:cubicBezTo>
                  <a:close/>
                </a:path>
              </a:pathLst>
            </a:custGeom>
            <a:solidFill>
              <a:srgbClr val="F5A73B"/>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rgbClr val="1E263A"/>
                </a:solidFill>
                <a:latin typeface="Calibri" panose="020F0502020204030204"/>
                <a:ea typeface="Calibri" panose="020F0502020204030204"/>
                <a:cs typeface="Calibri" panose="020F0502020204030204"/>
                <a:sym typeface="Calibri" panose="020F0502020204030204"/>
              </a:endParaRPr>
            </a:p>
          </p:txBody>
        </p:sp>
        <p:sp>
          <p:nvSpPr>
            <p:cNvPr id="317" name="Google Shape;317;p38"/>
            <p:cNvSpPr/>
            <p:nvPr/>
          </p:nvSpPr>
          <p:spPr>
            <a:xfrm>
              <a:off x="8960465" y="1079360"/>
              <a:ext cx="362496" cy="102351"/>
            </a:xfrm>
            <a:custGeom>
              <a:avLst/>
              <a:gdLst/>
              <a:ahLst/>
              <a:cxnLst/>
              <a:rect l="l" t="t" r="r" b="b"/>
              <a:pathLst>
                <a:path w="1812480" h="511754" extrusionOk="0">
                  <a:moveTo>
                    <a:pt x="1812481" y="511755"/>
                  </a:moveTo>
                  <a:cubicBezTo>
                    <a:pt x="1623568" y="198445"/>
                    <a:pt x="1277493" y="-1453"/>
                    <a:pt x="899922" y="8"/>
                  </a:cubicBezTo>
                  <a:cubicBezTo>
                    <a:pt x="549593" y="1341"/>
                    <a:pt x="194628" y="214066"/>
                    <a:pt x="0" y="511755"/>
                  </a:cubicBezTo>
                  <a:lnTo>
                    <a:pt x="1812481" y="511755"/>
                  </a:lnTo>
                  <a:close/>
                </a:path>
              </a:pathLst>
            </a:custGeom>
            <a:solidFill>
              <a:srgbClr val="6DB9E4"/>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rgbClr val="1E263A"/>
                </a:solidFill>
                <a:latin typeface="Calibri" panose="020F0502020204030204"/>
                <a:ea typeface="Calibri" panose="020F0502020204030204"/>
                <a:cs typeface="Calibri" panose="020F0502020204030204"/>
                <a:sym typeface="Calibri" panose="020F0502020204030204"/>
              </a:endParaRPr>
            </a:p>
          </p:txBody>
        </p:sp>
        <p:sp>
          <p:nvSpPr>
            <p:cNvPr id="318" name="Google Shape;318;p38"/>
            <p:cNvSpPr/>
            <p:nvPr/>
          </p:nvSpPr>
          <p:spPr>
            <a:xfrm>
              <a:off x="8930121" y="1189758"/>
              <a:ext cx="422643" cy="98539"/>
            </a:xfrm>
            <a:custGeom>
              <a:avLst/>
              <a:gdLst/>
              <a:ahLst/>
              <a:cxnLst/>
              <a:rect l="l" t="t" r="r" b="b"/>
              <a:pathLst>
                <a:path w="2113216" h="492696" extrusionOk="0">
                  <a:moveTo>
                    <a:pt x="2113217" y="492696"/>
                  </a:moveTo>
                  <a:cubicBezTo>
                    <a:pt x="2110994" y="311595"/>
                    <a:pt x="2064639" y="144717"/>
                    <a:pt x="1985582" y="0"/>
                  </a:cubicBezTo>
                  <a:lnTo>
                    <a:pt x="127445" y="0"/>
                  </a:lnTo>
                  <a:cubicBezTo>
                    <a:pt x="47307" y="135065"/>
                    <a:pt x="0" y="285687"/>
                    <a:pt x="0" y="440944"/>
                  </a:cubicBezTo>
                  <a:cubicBezTo>
                    <a:pt x="0" y="458534"/>
                    <a:pt x="508" y="475742"/>
                    <a:pt x="1270" y="492696"/>
                  </a:cubicBezTo>
                  <a:lnTo>
                    <a:pt x="2113217" y="492696"/>
                  </a:lnTo>
                  <a:close/>
                </a:path>
              </a:pathLst>
            </a:custGeom>
            <a:solidFill>
              <a:srgbClr val="9ECE46"/>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rgbClr val="1E263A"/>
                </a:solidFill>
                <a:latin typeface="Calibri" panose="020F0502020204030204"/>
                <a:ea typeface="Calibri" panose="020F0502020204030204"/>
                <a:cs typeface="Calibri" panose="020F0502020204030204"/>
                <a:sym typeface="Calibri" panose="020F0502020204030204"/>
              </a:endParaRPr>
            </a:p>
          </p:txBody>
        </p:sp>
        <p:sp>
          <p:nvSpPr>
            <p:cNvPr id="319" name="Google Shape;319;p38"/>
            <p:cNvSpPr/>
            <p:nvPr/>
          </p:nvSpPr>
          <p:spPr>
            <a:xfrm>
              <a:off x="8930847" y="1296342"/>
              <a:ext cx="421894" cy="98539"/>
            </a:xfrm>
            <a:custGeom>
              <a:avLst/>
              <a:gdLst/>
              <a:ahLst/>
              <a:cxnLst/>
              <a:rect l="l" t="t" r="r" b="b"/>
              <a:pathLst>
                <a:path w="2109469" h="492696" extrusionOk="0">
                  <a:moveTo>
                    <a:pt x="0" y="0"/>
                  </a:moveTo>
                  <a:cubicBezTo>
                    <a:pt x="16002" y="194564"/>
                    <a:pt x="82868" y="350457"/>
                    <a:pt x="165291" y="492696"/>
                  </a:cubicBezTo>
                  <a:lnTo>
                    <a:pt x="1953324" y="492696"/>
                  </a:lnTo>
                  <a:cubicBezTo>
                    <a:pt x="2038096" y="352425"/>
                    <a:pt x="2104454" y="199073"/>
                    <a:pt x="2109470" y="0"/>
                  </a:cubicBezTo>
                  <a:lnTo>
                    <a:pt x="0" y="0"/>
                  </a:lnTo>
                  <a:close/>
                </a:path>
              </a:pathLst>
            </a:custGeom>
            <a:solidFill>
              <a:srgbClr val="ECCB49"/>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rgbClr val="1E263A"/>
                </a:solidFill>
                <a:latin typeface="Calibri" panose="020F0502020204030204"/>
                <a:ea typeface="Calibri" panose="020F0502020204030204"/>
                <a:cs typeface="Calibri" panose="020F0502020204030204"/>
                <a:sym typeface="Calibri" panose="020F0502020204030204"/>
              </a:endParaRPr>
            </a:p>
          </p:txBody>
        </p:sp>
        <p:sp>
          <p:nvSpPr>
            <p:cNvPr id="320" name="Google Shape;320;p38"/>
            <p:cNvSpPr/>
            <p:nvPr/>
          </p:nvSpPr>
          <p:spPr>
            <a:xfrm>
              <a:off x="9031006" y="1509510"/>
              <a:ext cx="223837" cy="102349"/>
            </a:xfrm>
            <a:custGeom>
              <a:avLst/>
              <a:gdLst/>
              <a:ahLst/>
              <a:cxnLst/>
              <a:rect l="l" t="t" r="r" b="b"/>
              <a:pathLst>
                <a:path w="1119187" h="511746" extrusionOk="0">
                  <a:moveTo>
                    <a:pt x="0" y="0"/>
                  </a:moveTo>
                  <a:cubicBezTo>
                    <a:pt x="38989" y="100267"/>
                    <a:pt x="63690" y="209423"/>
                    <a:pt x="63690" y="334899"/>
                  </a:cubicBezTo>
                  <a:cubicBezTo>
                    <a:pt x="63690" y="432562"/>
                    <a:pt x="142875" y="511747"/>
                    <a:pt x="240538" y="511747"/>
                  </a:cubicBezTo>
                  <a:lnTo>
                    <a:pt x="889889" y="511747"/>
                  </a:lnTo>
                  <a:cubicBezTo>
                    <a:pt x="987552" y="511747"/>
                    <a:pt x="1066737" y="432562"/>
                    <a:pt x="1066737" y="334899"/>
                  </a:cubicBezTo>
                  <a:lnTo>
                    <a:pt x="1066737" y="311658"/>
                  </a:lnTo>
                  <a:cubicBezTo>
                    <a:pt x="1066737" y="194183"/>
                    <a:pt x="1086803" y="92265"/>
                    <a:pt x="1119188" y="0"/>
                  </a:cubicBezTo>
                  <a:lnTo>
                    <a:pt x="0" y="0"/>
                  </a:lnTo>
                  <a:close/>
                </a:path>
              </a:pathLst>
            </a:custGeom>
            <a:solidFill>
              <a:srgbClr val="F36846"/>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rgbClr val="1E263A"/>
                </a:solidFill>
                <a:latin typeface="Calibri" panose="020F0502020204030204"/>
                <a:ea typeface="Calibri" panose="020F0502020204030204"/>
                <a:cs typeface="Calibri" panose="020F0502020204030204"/>
                <a:sym typeface="Calibri" panose="020F0502020204030204"/>
              </a:endParaRPr>
            </a:p>
          </p:txBody>
        </p:sp>
        <p:grpSp>
          <p:nvGrpSpPr>
            <p:cNvPr id="321" name="Google Shape;321;p38"/>
            <p:cNvGrpSpPr/>
            <p:nvPr/>
          </p:nvGrpSpPr>
          <p:grpSpPr>
            <a:xfrm>
              <a:off x="8770051" y="937343"/>
              <a:ext cx="744273" cy="793950"/>
              <a:chOff x="6565437" y="1588001"/>
              <a:chExt cx="744273" cy="793950"/>
            </a:xfrm>
          </p:grpSpPr>
          <p:sp>
            <p:nvSpPr>
              <p:cNvPr id="322" name="Google Shape;322;p38"/>
              <p:cNvSpPr/>
              <p:nvPr/>
            </p:nvSpPr>
            <p:spPr>
              <a:xfrm>
                <a:off x="7127411" y="1694452"/>
                <a:ext cx="76068" cy="75403"/>
              </a:xfrm>
              <a:custGeom>
                <a:avLst/>
                <a:gdLst/>
                <a:ahLst/>
                <a:cxnLst/>
                <a:rect l="l" t="t" r="r" b="b"/>
                <a:pathLst>
                  <a:path w="133" h="132" extrusionOk="0">
                    <a:moveTo>
                      <a:pt x="12" y="132"/>
                    </a:moveTo>
                    <a:cubicBezTo>
                      <a:pt x="9" y="132"/>
                      <a:pt x="6" y="131"/>
                      <a:pt x="4" y="128"/>
                    </a:cubicBezTo>
                    <a:cubicBezTo>
                      <a:pt x="0" y="124"/>
                      <a:pt x="0" y="118"/>
                      <a:pt x="4" y="114"/>
                    </a:cubicBezTo>
                    <a:cubicBezTo>
                      <a:pt x="113" y="4"/>
                      <a:pt x="113" y="4"/>
                      <a:pt x="113" y="4"/>
                    </a:cubicBezTo>
                    <a:cubicBezTo>
                      <a:pt x="118" y="0"/>
                      <a:pt x="124" y="0"/>
                      <a:pt x="128" y="4"/>
                    </a:cubicBezTo>
                    <a:cubicBezTo>
                      <a:pt x="133" y="8"/>
                      <a:pt x="133" y="15"/>
                      <a:pt x="128" y="19"/>
                    </a:cubicBezTo>
                    <a:cubicBezTo>
                      <a:pt x="19" y="128"/>
                      <a:pt x="19" y="128"/>
                      <a:pt x="19" y="128"/>
                    </a:cubicBezTo>
                    <a:cubicBezTo>
                      <a:pt x="17" y="131"/>
                      <a:pt x="14" y="132"/>
                      <a:pt x="12" y="132"/>
                    </a:cubicBezTo>
                    <a:close/>
                  </a:path>
                </a:pathLst>
              </a:custGeom>
              <a:solidFill>
                <a:srgbClr val="989CA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1E263A"/>
                  </a:buClr>
                  <a:buSzPts val="1400"/>
                  <a:buFont typeface="Calibri" panose="020F0502020204030204"/>
                  <a:buNone/>
                </a:pPr>
                <a:endParaRPr sz="1400" b="0" i="0" u="none" strike="noStrike" cap="none">
                  <a:solidFill>
                    <a:srgbClr val="1E263A"/>
                  </a:solidFill>
                  <a:latin typeface="Calibri" panose="020F0502020204030204"/>
                  <a:ea typeface="Calibri" panose="020F0502020204030204"/>
                  <a:cs typeface="Calibri" panose="020F0502020204030204"/>
                  <a:sym typeface="Calibri" panose="020F0502020204030204"/>
                </a:endParaRPr>
              </a:p>
            </p:txBody>
          </p:sp>
          <p:sp>
            <p:nvSpPr>
              <p:cNvPr id="323" name="Google Shape;323;p38"/>
              <p:cNvSpPr/>
              <p:nvPr/>
            </p:nvSpPr>
            <p:spPr>
              <a:xfrm>
                <a:off x="7209689" y="1954149"/>
                <a:ext cx="100020" cy="11976"/>
              </a:xfrm>
              <a:custGeom>
                <a:avLst/>
                <a:gdLst/>
                <a:ahLst/>
                <a:cxnLst/>
                <a:rect l="l" t="t" r="r" b="b"/>
                <a:pathLst>
                  <a:path w="175" h="21" extrusionOk="0">
                    <a:moveTo>
                      <a:pt x="165" y="21"/>
                    </a:moveTo>
                    <a:cubicBezTo>
                      <a:pt x="10" y="21"/>
                      <a:pt x="10" y="21"/>
                      <a:pt x="10" y="21"/>
                    </a:cubicBezTo>
                    <a:cubicBezTo>
                      <a:pt x="4" y="21"/>
                      <a:pt x="0" y="17"/>
                      <a:pt x="0" y="11"/>
                    </a:cubicBezTo>
                    <a:cubicBezTo>
                      <a:pt x="0" y="5"/>
                      <a:pt x="4" y="0"/>
                      <a:pt x="10" y="0"/>
                    </a:cubicBezTo>
                    <a:cubicBezTo>
                      <a:pt x="165" y="0"/>
                      <a:pt x="165" y="0"/>
                      <a:pt x="165" y="0"/>
                    </a:cubicBezTo>
                    <a:cubicBezTo>
                      <a:pt x="171" y="0"/>
                      <a:pt x="175" y="5"/>
                      <a:pt x="175" y="11"/>
                    </a:cubicBezTo>
                    <a:cubicBezTo>
                      <a:pt x="175" y="17"/>
                      <a:pt x="171" y="21"/>
                      <a:pt x="165" y="21"/>
                    </a:cubicBezTo>
                    <a:close/>
                  </a:path>
                </a:pathLst>
              </a:custGeom>
              <a:solidFill>
                <a:srgbClr val="989CA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1E263A"/>
                  </a:buClr>
                  <a:buSzPts val="1400"/>
                  <a:buFont typeface="Calibri" panose="020F0502020204030204"/>
                  <a:buNone/>
                </a:pPr>
                <a:endParaRPr sz="1400" b="0" i="0" u="none" strike="noStrike" cap="none">
                  <a:solidFill>
                    <a:srgbClr val="1E263A"/>
                  </a:solidFill>
                  <a:latin typeface="Calibri" panose="020F0502020204030204"/>
                  <a:ea typeface="Calibri" panose="020F0502020204030204"/>
                  <a:cs typeface="Calibri" panose="020F0502020204030204"/>
                  <a:sym typeface="Calibri" panose="020F0502020204030204"/>
                </a:endParaRPr>
              </a:p>
            </p:txBody>
          </p:sp>
          <p:sp>
            <p:nvSpPr>
              <p:cNvPr id="324" name="Google Shape;324;p38"/>
              <p:cNvSpPr/>
              <p:nvPr/>
            </p:nvSpPr>
            <p:spPr>
              <a:xfrm>
                <a:off x="7127411" y="2150197"/>
                <a:ext cx="76068" cy="75625"/>
              </a:xfrm>
              <a:custGeom>
                <a:avLst/>
                <a:gdLst/>
                <a:ahLst/>
                <a:cxnLst/>
                <a:rect l="l" t="t" r="r" b="b"/>
                <a:pathLst>
                  <a:path w="133" h="132" extrusionOk="0">
                    <a:moveTo>
                      <a:pt x="121" y="132"/>
                    </a:moveTo>
                    <a:cubicBezTo>
                      <a:pt x="119" y="132"/>
                      <a:pt x="116" y="131"/>
                      <a:pt x="114" y="129"/>
                    </a:cubicBezTo>
                    <a:cubicBezTo>
                      <a:pt x="5" y="19"/>
                      <a:pt x="5" y="19"/>
                      <a:pt x="5" y="19"/>
                    </a:cubicBezTo>
                    <a:cubicBezTo>
                      <a:pt x="0" y="15"/>
                      <a:pt x="0" y="8"/>
                      <a:pt x="5" y="4"/>
                    </a:cubicBezTo>
                    <a:cubicBezTo>
                      <a:pt x="9" y="0"/>
                      <a:pt x="15" y="0"/>
                      <a:pt x="20" y="4"/>
                    </a:cubicBezTo>
                    <a:cubicBezTo>
                      <a:pt x="129" y="114"/>
                      <a:pt x="129" y="114"/>
                      <a:pt x="129" y="114"/>
                    </a:cubicBezTo>
                    <a:cubicBezTo>
                      <a:pt x="133" y="118"/>
                      <a:pt x="133" y="124"/>
                      <a:pt x="129" y="129"/>
                    </a:cubicBezTo>
                    <a:cubicBezTo>
                      <a:pt x="127" y="131"/>
                      <a:pt x="124" y="132"/>
                      <a:pt x="121" y="132"/>
                    </a:cubicBezTo>
                    <a:close/>
                  </a:path>
                </a:pathLst>
              </a:custGeom>
              <a:solidFill>
                <a:srgbClr val="989CA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1E263A"/>
                  </a:buClr>
                  <a:buSzPts val="1400"/>
                  <a:buFont typeface="Calibri" panose="020F0502020204030204"/>
                  <a:buNone/>
                </a:pPr>
                <a:endParaRPr sz="1400" b="0" i="0" u="none" strike="noStrike" cap="none">
                  <a:solidFill>
                    <a:srgbClr val="1E263A"/>
                  </a:solidFill>
                  <a:latin typeface="Calibri" panose="020F0502020204030204"/>
                  <a:ea typeface="Calibri" panose="020F0502020204030204"/>
                  <a:cs typeface="Calibri" panose="020F0502020204030204"/>
                  <a:sym typeface="Calibri" panose="020F0502020204030204"/>
                </a:endParaRPr>
              </a:p>
            </p:txBody>
          </p:sp>
          <p:sp>
            <p:nvSpPr>
              <p:cNvPr id="325" name="Google Shape;325;p38"/>
              <p:cNvSpPr/>
              <p:nvPr/>
            </p:nvSpPr>
            <p:spPr>
              <a:xfrm>
                <a:off x="6671888" y="2150863"/>
                <a:ext cx="76068" cy="74960"/>
              </a:xfrm>
              <a:custGeom>
                <a:avLst/>
                <a:gdLst/>
                <a:ahLst/>
                <a:cxnLst/>
                <a:rect l="l" t="t" r="r" b="b"/>
                <a:pathLst>
                  <a:path w="133" h="131" extrusionOk="0">
                    <a:moveTo>
                      <a:pt x="12" y="131"/>
                    </a:moveTo>
                    <a:cubicBezTo>
                      <a:pt x="9" y="131"/>
                      <a:pt x="7" y="130"/>
                      <a:pt x="5" y="128"/>
                    </a:cubicBezTo>
                    <a:cubicBezTo>
                      <a:pt x="0" y="124"/>
                      <a:pt x="0" y="117"/>
                      <a:pt x="5" y="113"/>
                    </a:cubicBezTo>
                    <a:cubicBezTo>
                      <a:pt x="114" y="4"/>
                      <a:pt x="114" y="4"/>
                      <a:pt x="114" y="4"/>
                    </a:cubicBezTo>
                    <a:cubicBezTo>
                      <a:pt x="118" y="0"/>
                      <a:pt x="125" y="0"/>
                      <a:pt x="129" y="4"/>
                    </a:cubicBezTo>
                    <a:cubicBezTo>
                      <a:pt x="133" y="8"/>
                      <a:pt x="133" y="14"/>
                      <a:pt x="129" y="19"/>
                    </a:cubicBezTo>
                    <a:cubicBezTo>
                      <a:pt x="19" y="128"/>
                      <a:pt x="19" y="128"/>
                      <a:pt x="19" y="128"/>
                    </a:cubicBezTo>
                    <a:cubicBezTo>
                      <a:pt x="17" y="130"/>
                      <a:pt x="15" y="131"/>
                      <a:pt x="12" y="131"/>
                    </a:cubicBezTo>
                    <a:close/>
                  </a:path>
                </a:pathLst>
              </a:custGeom>
              <a:solidFill>
                <a:srgbClr val="989CA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1E263A"/>
                  </a:buClr>
                  <a:buSzPts val="1400"/>
                  <a:buFont typeface="Calibri" panose="020F0502020204030204"/>
                  <a:buNone/>
                </a:pPr>
                <a:endParaRPr sz="1400" b="0" i="0" u="none" strike="noStrike" cap="none">
                  <a:solidFill>
                    <a:srgbClr val="1E263A"/>
                  </a:solidFill>
                  <a:latin typeface="Calibri" panose="020F0502020204030204"/>
                  <a:ea typeface="Calibri" panose="020F0502020204030204"/>
                  <a:cs typeface="Calibri" panose="020F0502020204030204"/>
                  <a:sym typeface="Calibri" panose="020F0502020204030204"/>
                </a:endParaRPr>
              </a:p>
            </p:txBody>
          </p:sp>
          <p:sp>
            <p:nvSpPr>
              <p:cNvPr id="326" name="Google Shape;326;p38"/>
              <p:cNvSpPr/>
              <p:nvPr/>
            </p:nvSpPr>
            <p:spPr>
              <a:xfrm>
                <a:off x="6565437" y="1954593"/>
                <a:ext cx="100020" cy="11976"/>
              </a:xfrm>
              <a:custGeom>
                <a:avLst/>
                <a:gdLst/>
                <a:ahLst/>
                <a:cxnLst/>
                <a:rect l="l" t="t" r="r" b="b"/>
                <a:pathLst>
                  <a:path w="175" h="21" extrusionOk="0">
                    <a:moveTo>
                      <a:pt x="165" y="21"/>
                    </a:moveTo>
                    <a:cubicBezTo>
                      <a:pt x="10" y="21"/>
                      <a:pt x="10" y="21"/>
                      <a:pt x="10" y="21"/>
                    </a:cubicBezTo>
                    <a:cubicBezTo>
                      <a:pt x="4" y="21"/>
                      <a:pt x="0" y="16"/>
                      <a:pt x="0" y="10"/>
                    </a:cubicBezTo>
                    <a:cubicBezTo>
                      <a:pt x="0" y="5"/>
                      <a:pt x="4" y="0"/>
                      <a:pt x="10" y="0"/>
                    </a:cubicBezTo>
                    <a:cubicBezTo>
                      <a:pt x="165" y="0"/>
                      <a:pt x="165" y="0"/>
                      <a:pt x="165" y="0"/>
                    </a:cubicBezTo>
                    <a:cubicBezTo>
                      <a:pt x="171" y="0"/>
                      <a:pt x="175" y="5"/>
                      <a:pt x="175" y="10"/>
                    </a:cubicBezTo>
                    <a:cubicBezTo>
                      <a:pt x="175" y="16"/>
                      <a:pt x="171" y="21"/>
                      <a:pt x="165" y="21"/>
                    </a:cubicBezTo>
                    <a:close/>
                  </a:path>
                </a:pathLst>
              </a:custGeom>
              <a:solidFill>
                <a:srgbClr val="989CA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1E263A"/>
                  </a:buClr>
                  <a:buSzPts val="1400"/>
                  <a:buFont typeface="Calibri" panose="020F0502020204030204"/>
                  <a:buNone/>
                </a:pPr>
                <a:endParaRPr sz="1400" b="0" i="0" u="none" strike="noStrike" cap="none">
                  <a:solidFill>
                    <a:srgbClr val="1E263A"/>
                  </a:solidFill>
                  <a:latin typeface="Calibri" panose="020F0502020204030204"/>
                  <a:ea typeface="Calibri" panose="020F0502020204030204"/>
                  <a:cs typeface="Calibri" panose="020F0502020204030204"/>
                  <a:sym typeface="Calibri" panose="020F0502020204030204"/>
                </a:endParaRPr>
              </a:p>
            </p:txBody>
          </p:sp>
          <p:sp>
            <p:nvSpPr>
              <p:cNvPr id="327" name="Google Shape;327;p38"/>
              <p:cNvSpPr/>
              <p:nvPr/>
            </p:nvSpPr>
            <p:spPr>
              <a:xfrm>
                <a:off x="6671888" y="1694896"/>
                <a:ext cx="75403" cy="74960"/>
              </a:xfrm>
              <a:custGeom>
                <a:avLst/>
                <a:gdLst/>
                <a:ahLst/>
                <a:cxnLst/>
                <a:rect l="l" t="t" r="r" b="b"/>
                <a:pathLst>
                  <a:path w="132" h="131" extrusionOk="0">
                    <a:moveTo>
                      <a:pt x="121" y="131"/>
                    </a:moveTo>
                    <a:cubicBezTo>
                      <a:pt x="118" y="131"/>
                      <a:pt x="115" y="130"/>
                      <a:pt x="113" y="128"/>
                    </a:cubicBezTo>
                    <a:cubicBezTo>
                      <a:pt x="4" y="19"/>
                      <a:pt x="4" y="19"/>
                      <a:pt x="4" y="19"/>
                    </a:cubicBezTo>
                    <a:cubicBezTo>
                      <a:pt x="0" y="14"/>
                      <a:pt x="0" y="8"/>
                      <a:pt x="4" y="4"/>
                    </a:cubicBezTo>
                    <a:cubicBezTo>
                      <a:pt x="8" y="0"/>
                      <a:pt x="15" y="0"/>
                      <a:pt x="19" y="4"/>
                    </a:cubicBezTo>
                    <a:cubicBezTo>
                      <a:pt x="128" y="113"/>
                      <a:pt x="128" y="113"/>
                      <a:pt x="128" y="113"/>
                    </a:cubicBezTo>
                    <a:cubicBezTo>
                      <a:pt x="132" y="117"/>
                      <a:pt x="132" y="124"/>
                      <a:pt x="128" y="128"/>
                    </a:cubicBezTo>
                    <a:cubicBezTo>
                      <a:pt x="126" y="130"/>
                      <a:pt x="124" y="131"/>
                      <a:pt x="121" y="131"/>
                    </a:cubicBezTo>
                    <a:close/>
                  </a:path>
                </a:pathLst>
              </a:custGeom>
              <a:solidFill>
                <a:srgbClr val="989CA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1E263A"/>
                  </a:buClr>
                  <a:buSzPts val="1400"/>
                  <a:buFont typeface="Calibri" panose="020F0502020204030204"/>
                  <a:buNone/>
                </a:pPr>
                <a:endParaRPr sz="1400" b="0" i="0" u="none" strike="noStrike" cap="none">
                  <a:solidFill>
                    <a:srgbClr val="1E263A"/>
                  </a:solidFill>
                  <a:latin typeface="Calibri" panose="020F0502020204030204"/>
                  <a:ea typeface="Calibri" panose="020F0502020204030204"/>
                  <a:cs typeface="Calibri" panose="020F0502020204030204"/>
                  <a:sym typeface="Calibri" panose="020F0502020204030204"/>
                </a:endParaRPr>
              </a:p>
            </p:txBody>
          </p:sp>
          <p:sp>
            <p:nvSpPr>
              <p:cNvPr id="328" name="Google Shape;328;p38"/>
              <p:cNvSpPr/>
              <p:nvPr/>
            </p:nvSpPr>
            <p:spPr>
              <a:xfrm>
                <a:off x="6931363" y="1588001"/>
                <a:ext cx="11976" cy="100020"/>
              </a:xfrm>
              <a:custGeom>
                <a:avLst/>
                <a:gdLst/>
                <a:ahLst/>
                <a:cxnLst/>
                <a:rect l="l" t="t" r="r" b="b"/>
                <a:pathLst>
                  <a:path w="21" h="175" extrusionOk="0">
                    <a:moveTo>
                      <a:pt x="11" y="175"/>
                    </a:moveTo>
                    <a:cubicBezTo>
                      <a:pt x="5" y="175"/>
                      <a:pt x="0" y="171"/>
                      <a:pt x="0" y="165"/>
                    </a:cubicBezTo>
                    <a:cubicBezTo>
                      <a:pt x="0" y="10"/>
                      <a:pt x="0" y="10"/>
                      <a:pt x="0" y="10"/>
                    </a:cubicBezTo>
                    <a:cubicBezTo>
                      <a:pt x="0" y="4"/>
                      <a:pt x="5" y="0"/>
                      <a:pt x="11" y="0"/>
                    </a:cubicBezTo>
                    <a:cubicBezTo>
                      <a:pt x="17" y="0"/>
                      <a:pt x="21" y="4"/>
                      <a:pt x="21" y="10"/>
                    </a:cubicBezTo>
                    <a:cubicBezTo>
                      <a:pt x="21" y="165"/>
                      <a:pt x="21" y="165"/>
                      <a:pt x="21" y="165"/>
                    </a:cubicBezTo>
                    <a:cubicBezTo>
                      <a:pt x="21" y="171"/>
                      <a:pt x="17" y="175"/>
                      <a:pt x="11" y="175"/>
                    </a:cubicBezTo>
                    <a:close/>
                  </a:path>
                </a:pathLst>
              </a:custGeom>
              <a:solidFill>
                <a:srgbClr val="989CA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1E263A"/>
                  </a:buClr>
                  <a:buSzPts val="1400"/>
                  <a:buFont typeface="Calibri" panose="020F0502020204030204"/>
                  <a:buNone/>
                </a:pPr>
                <a:endParaRPr sz="1400" b="0" i="0" u="none" strike="noStrike" cap="none">
                  <a:solidFill>
                    <a:srgbClr val="1E263A"/>
                  </a:solidFill>
                  <a:latin typeface="Calibri" panose="020F0502020204030204"/>
                  <a:ea typeface="Calibri" panose="020F0502020204030204"/>
                  <a:cs typeface="Calibri" panose="020F0502020204030204"/>
                  <a:sym typeface="Calibri" panose="020F0502020204030204"/>
                </a:endParaRPr>
              </a:p>
            </p:txBody>
          </p:sp>
          <p:sp>
            <p:nvSpPr>
              <p:cNvPr id="329" name="Google Shape;329;p38"/>
              <p:cNvSpPr/>
              <p:nvPr/>
            </p:nvSpPr>
            <p:spPr>
              <a:xfrm>
                <a:off x="6847311" y="2280157"/>
                <a:ext cx="180080" cy="25726"/>
              </a:xfrm>
              <a:custGeom>
                <a:avLst/>
                <a:gdLst/>
                <a:ahLst/>
                <a:cxnLst/>
                <a:rect l="l" t="t" r="r" b="b"/>
                <a:pathLst>
                  <a:path w="315" h="45" extrusionOk="0">
                    <a:moveTo>
                      <a:pt x="0" y="23"/>
                    </a:moveTo>
                    <a:cubicBezTo>
                      <a:pt x="0" y="35"/>
                      <a:pt x="10" y="45"/>
                      <a:pt x="22" y="45"/>
                    </a:cubicBezTo>
                    <a:cubicBezTo>
                      <a:pt x="293" y="45"/>
                      <a:pt x="293" y="45"/>
                      <a:pt x="293" y="45"/>
                    </a:cubicBezTo>
                    <a:cubicBezTo>
                      <a:pt x="305" y="45"/>
                      <a:pt x="315" y="35"/>
                      <a:pt x="315" y="23"/>
                    </a:cubicBezTo>
                    <a:cubicBezTo>
                      <a:pt x="315" y="23"/>
                      <a:pt x="315" y="23"/>
                      <a:pt x="315" y="23"/>
                    </a:cubicBezTo>
                    <a:cubicBezTo>
                      <a:pt x="315" y="11"/>
                      <a:pt x="305" y="0"/>
                      <a:pt x="293" y="0"/>
                    </a:cubicBezTo>
                    <a:cubicBezTo>
                      <a:pt x="22" y="0"/>
                      <a:pt x="22" y="0"/>
                      <a:pt x="22" y="0"/>
                    </a:cubicBezTo>
                    <a:cubicBezTo>
                      <a:pt x="10" y="0"/>
                      <a:pt x="0" y="11"/>
                      <a:pt x="0" y="23"/>
                    </a:cubicBezTo>
                    <a:close/>
                  </a:path>
                </a:pathLst>
              </a:custGeom>
              <a:solidFill>
                <a:srgbClr val="989CA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1E263A"/>
                  </a:buClr>
                  <a:buSzPts val="1400"/>
                  <a:buFont typeface="Calibri" panose="020F0502020204030204"/>
                  <a:buNone/>
                </a:pPr>
                <a:endParaRPr sz="1400" b="0" i="0" u="none" strike="noStrike" cap="none">
                  <a:solidFill>
                    <a:srgbClr val="1E263A"/>
                  </a:solidFill>
                  <a:latin typeface="Calibri" panose="020F0502020204030204"/>
                  <a:ea typeface="Calibri" panose="020F0502020204030204"/>
                  <a:cs typeface="Calibri" panose="020F0502020204030204"/>
                  <a:sym typeface="Calibri" panose="020F0502020204030204"/>
                </a:endParaRPr>
              </a:p>
            </p:txBody>
          </p:sp>
          <p:sp>
            <p:nvSpPr>
              <p:cNvPr id="330" name="Google Shape;330;p38"/>
              <p:cNvSpPr/>
              <p:nvPr/>
            </p:nvSpPr>
            <p:spPr>
              <a:xfrm>
                <a:off x="6851968" y="2318524"/>
                <a:ext cx="170766" cy="25726"/>
              </a:xfrm>
              <a:custGeom>
                <a:avLst/>
                <a:gdLst/>
                <a:ahLst/>
                <a:cxnLst/>
                <a:rect l="l" t="t" r="r" b="b"/>
                <a:pathLst>
                  <a:path w="299" h="45" extrusionOk="0">
                    <a:moveTo>
                      <a:pt x="0" y="22"/>
                    </a:moveTo>
                    <a:cubicBezTo>
                      <a:pt x="0" y="35"/>
                      <a:pt x="10" y="45"/>
                      <a:pt x="23" y="45"/>
                    </a:cubicBezTo>
                    <a:cubicBezTo>
                      <a:pt x="277" y="45"/>
                      <a:pt x="277" y="45"/>
                      <a:pt x="277" y="45"/>
                    </a:cubicBezTo>
                    <a:cubicBezTo>
                      <a:pt x="289" y="45"/>
                      <a:pt x="299" y="35"/>
                      <a:pt x="299" y="22"/>
                    </a:cubicBezTo>
                    <a:cubicBezTo>
                      <a:pt x="299" y="22"/>
                      <a:pt x="299" y="22"/>
                      <a:pt x="299" y="22"/>
                    </a:cubicBezTo>
                    <a:cubicBezTo>
                      <a:pt x="299" y="10"/>
                      <a:pt x="289" y="0"/>
                      <a:pt x="277" y="0"/>
                    </a:cubicBezTo>
                    <a:cubicBezTo>
                      <a:pt x="23" y="0"/>
                      <a:pt x="23" y="0"/>
                      <a:pt x="23" y="0"/>
                    </a:cubicBezTo>
                    <a:cubicBezTo>
                      <a:pt x="10" y="0"/>
                      <a:pt x="0" y="10"/>
                      <a:pt x="0" y="22"/>
                    </a:cubicBezTo>
                    <a:close/>
                  </a:path>
                </a:pathLst>
              </a:custGeom>
              <a:solidFill>
                <a:srgbClr val="989CA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1E263A"/>
                  </a:buClr>
                  <a:buSzPts val="1400"/>
                  <a:buFont typeface="Calibri" panose="020F0502020204030204"/>
                  <a:buNone/>
                </a:pPr>
                <a:endParaRPr sz="1400" b="0" i="0" u="none" strike="noStrike" cap="none">
                  <a:solidFill>
                    <a:srgbClr val="1E263A"/>
                  </a:solidFill>
                  <a:latin typeface="Calibri" panose="020F0502020204030204"/>
                  <a:ea typeface="Calibri" panose="020F0502020204030204"/>
                  <a:cs typeface="Calibri" panose="020F0502020204030204"/>
                  <a:sym typeface="Calibri" panose="020F0502020204030204"/>
                </a:endParaRPr>
              </a:p>
            </p:txBody>
          </p:sp>
          <p:sp>
            <p:nvSpPr>
              <p:cNvPr id="331" name="Google Shape;331;p38"/>
              <p:cNvSpPr/>
              <p:nvPr/>
            </p:nvSpPr>
            <p:spPr>
              <a:xfrm>
                <a:off x="6876364" y="2356225"/>
                <a:ext cx="122419" cy="25726"/>
              </a:xfrm>
              <a:custGeom>
                <a:avLst/>
                <a:gdLst/>
                <a:ahLst/>
                <a:cxnLst/>
                <a:rect l="l" t="t" r="r" b="b"/>
                <a:pathLst>
                  <a:path w="214" h="45" extrusionOk="0">
                    <a:moveTo>
                      <a:pt x="0" y="23"/>
                    </a:moveTo>
                    <a:cubicBezTo>
                      <a:pt x="0" y="35"/>
                      <a:pt x="10" y="45"/>
                      <a:pt x="22" y="45"/>
                    </a:cubicBezTo>
                    <a:cubicBezTo>
                      <a:pt x="192" y="45"/>
                      <a:pt x="192" y="45"/>
                      <a:pt x="192" y="45"/>
                    </a:cubicBezTo>
                    <a:cubicBezTo>
                      <a:pt x="204" y="45"/>
                      <a:pt x="214" y="35"/>
                      <a:pt x="214" y="23"/>
                    </a:cubicBezTo>
                    <a:cubicBezTo>
                      <a:pt x="214" y="23"/>
                      <a:pt x="214" y="23"/>
                      <a:pt x="214" y="23"/>
                    </a:cubicBezTo>
                    <a:cubicBezTo>
                      <a:pt x="214" y="10"/>
                      <a:pt x="204" y="0"/>
                      <a:pt x="192" y="0"/>
                    </a:cubicBezTo>
                    <a:cubicBezTo>
                      <a:pt x="22" y="0"/>
                      <a:pt x="22" y="0"/>
                      <a:pt x="22" y="0"/>
                    </a:cubicBezTo>
                    <a:cubicBezTo>
                      <a:pt x="10" y="0"/>
                      <a:pt x="0" y="10"/>
                      <a:pt x="0" y="23"/>
                    </a:cubicBezTo>
                    <a:close/>
                  </a:path>
                </a:pathLst>
              </a:custGeom>
              <a:solidFill>
                <a:srgbClr val="989CA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1E263A"/>
                  </a:buClr>
                  <a:buSzPts val="1400"/>
                  <a:buFont typeface="Calibri" panose="020F0502020204030204"/>
                  <a:buNone/>
                </a:pPr>
                <a:endParaRPr sz="1400" b="0" i="0" u="none" strike="noStrike" cap="none">
                  <a:solidFill>
                    <a:srgbClr val="1E263A"/>
                  </a:solidFill>
                  <a:latin typeface="Calibri" panose="020F0502020204030204"/>
                  <a:ea typeface="Calibri" panose="020F0502020204030204"/>
                  <a:cs typeface="Calibri" panose="020F0502020204030204"/>
                  <a:sym typeface="Calibri" panose="020F0502020204030204"/>
                </a:endParaRPr>
              </a:p>
            </p:txBody>
          </p:sp>
        </p:grpSp>
      </p:grpSp>
      <p:grpSp>
        <p:nvGrpSpPr>
          <p:cNvPr id="332" name="Google Shape;332;p38"/>
          <p:cNvGrpSpPr/>
          <p:nvPr/>
        </p:nvGrpSpPr>
        <p:grpSpPr>
          <a:xfrm>
            <a:off x="75638" y="1556068"/>
            <a:ext cx="460705" cy="491455"/>
            <a:chOff x="7638277" y="937343"/>
            <a:chExt cx="744273" cy="793950"/>
          </a:xfrm>
        </p:grpSpPr>
        <p:sp>
          <p:nvSpPr>
            <p:cNvPr id="333" name="Google Shape;333;p38"/>
            <p:cNvSpPr/>
            <p:nvPr/>
          </p:nvSpPr>
          <p:spPr>
            <a:xfrm>
              <a:off x="8012931" y="1079385"/>
              <a:ext cx="217151" cy="253479"/>
            </a:xfrm>
            <a:custGeom>
              <a:avLst/>
              <a:gdLst/>
              <a:ahLst/>
              <a:cxnLst/>
              <a:rect l="l" t="t" r="r" b="b"/>
              <a:pathLst>
                <a:path w="1085755" h="1267396" extrusionOk="0">
                  <a:moveTo>
                    <a:pt x="1058482" y="714947"/>
                  </a:moveTo>
                  <a:cubicBezTo>
                    <a:pt x="1013714" y="538416"/>
                    <a:pt x="885190" y="361632"/>
                    <a:pt x="705993" y="229870"/>
                  </a:cubicBezTo>
                  <a:cubicBezTo>
                    <a:pt x="565277" y="126492"/>
                    <a:pt x="329184" y="3365"/>
                    <a:pt x="0" y="0"/>
                  </a:cubicBezTo>
                  <a:lnTo>
                    <a:pt x="0" y="1267397"/>
                  </a:lnTo>
                  <a:lnTo>
                    <a:pt x="1025144" y="1267397"/>
                  </a:lnTo>
                  <a:cubicBezTo>
                    <a:pt x="1092772" y="1073722"/>
                    <a:pt x="1103694" y="892810"/>
                    <a:pt x="1058482" y="714947"/>
                  </a:cubicBezTo>
                  <a:close/>
                </a:path>
              </a:pathLst>
            </a:custGeom>
            <a:solidFill>
              <a:srgbClr val="9ECE46"/>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rgbClr val="1E263A"/>
                </a:solidFill>
                <a:latin typeface="Calibri" panose="020F0502020204030204"/>
                <a:ea typeface="Calibri" panose="020F0502020204030204"/>
                <a:cs typeface="Calibri" panose="020F0502020204030204"/>
                <a:sym typeface="Calibri" panose="020F0502020204030204"/>
              </a:endParaRPr>
            </a:p>
          </p:txBody>
        </p:sp>
        <p:sp>
          <p:nvSpPr>
            <p:cNvPr id="334" name="Google Shape;334;p38"/>
            <p:cNvSpPr/>
            <p:nvPr/>
          </p:nvSpPr>
          <p:spPr>
            <a:xfrm>
              <a:off x="7789628" y="1079436"/>
              <a:ext cx="214318" cy="253428"/>
            </a:xfrm>
            <a:custGeom>
              <a:avLst/>
              <a:gdLst/>
              <a:ahLst/>
              <a:cxnLst/>
              <a:rect l="l" t="t" r="r" b="b"/>
              <a:pathLst>
                <a:path w="1071591" h="1267142" extrusionOk="0">
                  <a:moveTo>
                    <a:pt x="377536" y="231331"/>
                  </a:moveTo>
                  <a:cubicBezTo>
                    <a:pt x="199609" y="362839"/>
                    <a:pt x="71910" y="538988"/>
                    <a:pt x="27270" y="714693"/>
                  </a:cubicBezTo>
                  <a:cubicBezTo>
                    <a:pt x="-17942" y="892556"/>
                    <a:pt x="-7020" y="1073404"/>
                    <a:pt x="60671" y="1267143"/>
                  </a:cubicBezTo>
                  <a:lnTo>
                    <a:pt x="1071591" y="1267143"/>
                  </a:lnTo>
                  <a:lnTo>
                    <a:pt x="1071591" y="0"/>
                  </a:lnTo>
                  <a:cubicBezTo>
                    <a:pt x="748249" y="6794"/>
                    <a:pt x="516220" y="128905"/>
                    <a:pt x="377536" y="231331"/>
                  </a:cubicBezTo>
                  <a:close/>
                </a:path>
              </a:pathLst>
            </a:custGeom>
            <a:solidFill>
              <a:srgbClr val="6DB9E4"/>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rgbClr val="1E263A"/>
                </a:solidFill>
                <a:latin typeface="Calibri" panose="020F0502020204030204"/>
                <a:ea typeface="Calibri" panose="020F0502020204030204"/>
                <a:cs typeface="Calibri" panose="020F0502020204030204"/>
                <a:sym typeface="Calibri" panose="020F0502020204030204"/>
              </a:endParaRPr>
            </a:p>
          </p:txBody>
        </p:sp>
        <p:sp>
          <p:nvSpPr>
            <p:cNvPr id="335" name="Google Shape;335;p38"/>
            <p:cNvSpPr/>
            <p:nvPr/>
          </p:nvSpPr>
          <p:spPr>
            <a:xfrm>
              <a:off x="8012931" y="1341261"/>
              <a:ext cx="202133" cy="270446"/>
            </a:xfrm>
            <a:custGeom>
              <a:avLst/>
              <a:gdLst/>
              <a:ahLst/>
              <a:cxnLst/>
              <a:rect l="l" t="t" r="r" b="b"/>
              <a:pathLst>
                <a:path w="1010666" h="1352232" extrusionOk="0">
                  <a:moveTo>
                    <a:pt x="326390" y="1351915"/>
                  </a:moveTo>
                  <a:cubicBezTo>
                    <a:pt x="447929" y="1351090"/>
                    <a:pt x="476758" y="1318387"/>
                    <a:pt x="497142" y="1226757"/>
                  </a:cubicBezTo>
                  <a:cubicBezTo>
                    <a:pt x="505079" y="1190943"/>
                    <a:pt x="512382" y="1152208"/>
                    <a:pt x="520129" y="1111187"/>
                  </a:cubicBezTo>
                  <a:cubicBezTo>
                    <a:pt x="540004" y="1005586"/>
                    <a:pt x="562610" y="885888"/>
                    <a:pt x="602869" y="793750"/>
                  </a:cubicBezTo>
                  <a:cubicBezTo>
                    <a:pt x="721932" y="514413"/>
                    <a:pt x="897255" y="279463"/>
                    <a:pt x="1010666" y="0"/>
                  </a:cubicBezTo>
                  <a:lnTo>
                    <a:pt x="0" y="0"/>
                  </a:lnTo>
                  <a:lnTo>
                    <a:pt x="0" y="1351725"/>
                  </a:lnTo>
                  <a:lnTo>
                    <a:pt x="12573" y="1351598"/>
                  </a:lnTo>
                  <a:lnTo>
                    <a:pt x="12573" y="1352169"/>
                  </a:lnTo>
                  <a:cubicBezTo>
                    <a:pt x="41974" y="1352169"/>
                    <a:pt x="71438" y="1352169"/>
                    <a:pt x="100838" y="1352233"/>
                  </a:cubicBezTo>
                  <a:lnTo>
                    <a:pt x="118364" y="1351915"/>
                  </a:lnTo>
                  <a:cubicBezTo>
                    <a:pt x="162116" y="1351979"/>
                    <a:pt x="284671" y="1352487"/>
                    <a:pt x="326390" y="1351915"/>
                  </a:cubicBezTo>
                  <a:close/>
                </a:path>
              </a:pathLst>
            </a:custGeom>
            <a:solidFill>
              <a:srgbClr val="ECCB49"/>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rgbClr val="1E263A"/>
                </a:solidFill>
                <a:latin typeface="Calibri" panose="020F0502020204030204"/>
                <a:ea typeface="Calibri" panose="020F0502020204030204"/>
                <a:cs typeface="Calibri" panose="020F0502020204030204"/>
                <a:sym typeface="Calibri" panose="020F0502020204030204"/>
              </a:endParaRPr>
            </a:p>
          </p:txBody>
        </p:sp>
        <p:sp>
          <p:nvSpPr>
            <p:cNvPr id="336" name="Google Shape;336;p38"/>
            <p:cNvSpPr/>
            <p:nvPr/>
          </p:nvSpPr>
          <p:spPr>
            <a:xfrm>
              <a:off x="7804733" y="1341261"/>
              <a:ext cx="199288" cy="270439"/>
            </a:xfrm>
            <a:custGeom>
              <a:avLst/>
              <a:gdLst/>
              <a:ahLst/>
              <a:cxnLst/>
              <a:rect l="l" t="t" r="r" b="b"/>
              <a:pathLst>
                <a:path w="996442" h="1352197" extrusionOk="0">
                  <a:moveTo>
                    <a:pt x="996442" y="1352169"/>
                  </a:moveTo>
                  <a:lnTo>
                    <a:pt x="996442" y="0"/>
                  </a:lnTo>
                  <a:lnTo>
                    <a:pt x="0" y="0"/>
                  </a:lnTo>
                  <a:cubicBezTo>
                    <a:pt x="113538" y="279591"/>
                    <a:pt x="288671" y="514287"/>
                    <a:pt x="407797" y="793750"/>
                  </a:cubicBezTo>
                  <a:cubicBezTo>
                    <a:pt x="448056" y="885888"/>
                    <a:pt x="470662" y="1005586"/>
                    <a:pt x="490601" y="1111250"/>
                  </a:cubicBezTo>
                  <a:cubicBezTo>
                    <a:pt x="498348" y="1152208"/>
                    <a:pt x="505651" y="1190943"/>
                    <a:pt x="513588" y="1226757"/>
                  </a:cubicBezTo>
                  <a:cubicBezTo>
                    <a:pt x="533908" y="1329246"/>
                    <a:pt x="580580" y="1351153"/>
                    <a:pt x="682561" y="1352169"/>
                  </a:cubicBezTo>
                  <a:cubicBezTo>
                    <a:pt x="774002" y="1352169"/>
                    <a:pt x="905256" y="1352233"/>
                    <a:pt x="996442" y="1352169"/>
                  </a:cubicBezTo>
                  <a:close/>
                </a:path>
              </a:pathLst>
            </a:custGeom>
            <a:solidFill>
              <a:srgbClr val="F5A73B"/>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rgbClr val="1E263A"/>
                </a:solidFill>
                <a:latin typeface="Calibri" panose="020F0502020204030204"/>
                <a:ea typeface="Calibri" panose="020F0502020204030204"/>
                <a:cs typeface="Calibri" panose="020F0502020204030204"/>
                <a:sym typeface="Calibri" panose="020F0502020204030204"/>
              </a:endParaRPr>
            </a:p>
          </p:txBody>
        </p:sp>
        <p:grpSp>
          <p:nvGrpSpPr>
            <p:cNvPr id="337" name="Google Shape;337;p38"/>
            <p:cNvGrpSpPr/>
            <p:nvPr/>
          </p:nvGrpSpPr>
          <p:grpSpPr>
            <a:xfrm>
              <a:off x="7638277" y="937343"/>
              <a:ext cx="744273" cy="793950"/>
              <a:chOff x="6565437" y="1588001"/>
              <a:chExt cx="744273" cy="793950"/>
            </a:xfrm>
          </p:grpSpPr>
          <p:sp>
            <p:nvSpPr>
              <p:cNvPr id="338" name="Google Shape;338;p38"/>
              <p:cNvSpPr/>
              <p:nvPr/>
            </p:nvSpPr>
            <p:spPr>
              <a:xfrm>
                <a:off x="7127411" y="1694452"/>
                <a:ext cx="76068" cy="75403"/>
              </a:xfrm>
              <a:custGeom>
                <a:avLst/>
                <a:gdLst/>
                <a:ahLst/>
                <a:cxnLst/>
                <a:rect l="l" t="t" r="r" b="b"/>
                <a:pathLst>
                  <a:path w="133" h="132" extrusionOk="0">
                    <a:moveTo>
                      <a:pt x="12" y="132"/>
                    </a:moveTo>
                    <a:cubicBezTo>
                      <a:pt x="9" y="132"/>
                      <a:pt x="6" y="131"/>
                      <a:pt x="4" y="128"/>
                    </a:cubicBezTo>
                    <a:cubicBezTo>
                      <a:pt x="0" y="124"/>
                      <a:pt x="0" y="118"/>
                      <a:pt x="4" y="114"/>
                    </a:cubicBezTo>
                    <a:cubicBezTo>
                      <a:pt x="113" y="4"/>
                      <a:pt x="113" y="4"/>
                      <a:pt x="113" y="4"/>
                    </a:cubicBezTo>
                    <a:cubicBezTo>
                      <a:pt x="118" y="0"/>
                      <a:pt x="124" y="0"/>
                      <a:pt x="128" y="4"/>
                    </a:cubicBezTo>
                    <a:cubicBezTo>
                      <a:pt x="133" y="8"/>
                      <a:pt x="133" y="15"/>
                      <a:pt x="128" y="19"/>
                    </a:cubicBezTo>
                    <a:cubicBezTo>
                      <a:pt x="19" y="128"/>
                      <a:pt x="19" y="128"/>
                      <a:pt x="19" y="128"/>
                    </a:cubicBezTo>
                    <a:cubicBezTo>
                      <a:pt x="17" y="131"/>
                      <a:pt x="14" y="132"/>
                      <a:pt x="12" y="132"/>
                    </a:cubicBezTo>
                    <a:close/>
                  </a:path>
                </a:pathLst>
              </a:custGeom>
              <a:solidFill>
                <a:srgbClr val="989CA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1E263A"/>
                  </a:buClr>
                  <a:buSzPts val="1400"/>
                  <a:buFont typeface="Calibri" panose="020F0502020204030204"/>
                  <a:buNone/>
                </a:pPr>
                <a:endParaRPr sz="1400" b="0" i="0" u="none" strike="noStrike" cap="none">
                  <a:solidFill>
                    <a:srgbClr val="1E263A"/>
                  </a:solidFill>
                  <a:latin typeface="Calibri" panose="020F0502020204030204"/>
                  <a:ea typeface="Calibri" panose="020F0502020204030204"/>
                  <a:cs typeface="Calibri" panose="020F0502020204030204"/>
                  <a:sym typeface="Calibri" panose="020F0502020204030204"/>
                </a:endParaRPr>
              </a:p>
            </p:txBody>
          </p:sp>
          <p:sp>
            <p:nvSpPr>
              <p:cNvPr id="339" name="Google Shape;339;p38"/>
              <p:cNvSpPr/>
              <p:nvPr/>
            </p:nvSpPr>
            <p:spPr>
              <a:xfrm>
                <a:off x="7209689" y="1954149"/>
                <a:ext cx="100020" cy="11976"/>
              </a:xfrm>
              <a:custGeom>
                <a:avLst/>
                <a:gdLst/>
                <a:ahLst/>
                <a:cxnLst/>
                <a:rect l="l" t="t" r="r" b="b"/>
                <a:pathLst>
                  <a:path w="175" h="21" extrusionOk="0">
                    <a:moveTo>
                      <a:pt x="165" y="21"/>
                    </a:moveTo>
                    <a:cubicBezTo>
                      <a:pt x="10" y="21"/>
                      <a:pt x="10" y="21"/>
                      <a:pt x="10" y="21"/>
                    </a:cubicBezTo>
                    <a:cubicBezTo>
                      <a:pt x="4" y="21"/>
                      <a:pt x="0" y="17"/>
                      <a:pt x="0" y="11"/>
                    </a:cubicBezTo>
                    <a:cubicBezTo>
                      <a:pt x="0" y="5"/>
                      <a:pt x="4" y="0"/>
                      <a:pt x="10" y="0"/>
                    </a:cubicBezTo>
                    <a:cubicBezTo>
                      <a:pt x="165" y="0"/>
                      <a:pt x="165" y="0"/>
                      <a:pt x="165" y="0"/>
                    </a:cubicBezTo>
                    <a:cubicBezTo>
                      <a:pt x="171" y="0"/>
                      <a:pt x="175" y="5"/>
                      <a:pt x="175" y="11"/>
                    </a:cubicBezTo>
                    <a:cubicBezTo>
                      <a:pt x="175" y="17"/>
                      <a:pt x="171" y="21"/>
                      <a:pt x="165" y="21"/>
                    </a:cubicBezTo>
                    <a:close/>
                  </a:path>
                </a:pathLst>
              </a:custGeom>
              <a:solidFill>
                <a:srgbClr val="989CA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1E263A"/>
                  </a:buClr>
                  <a:buSzPts val="1400"/>
                  <a:buFont typeface="Calibri" panose="020F0502020204030204"/>
                  <a:buNone/>
                </a:pPr>
                <a:endParaRPr sz="1400" b="0" i="0" u="none" strike="noStrike" cap="none">
                  <a:solidFill>
                    <a:srgbClr val="1E263A"/>
                  </a:solidFill>
                  <a:latin typeface="Calibri" panose="020F0502020204030204"/>
                  <a:ea typeface="Calibri" panose="020F0502020204030204"/>
                  <a:cs typeface="Calibri" panose="020F0502020204030204"/>
                  <a:sym typeface="Calibri" panose="020F0502020204030204"/>
                </a:endParaRPr>
              </a:p>
            </p:txBody>
          </p:sp>
          <p:sp>
            <p:nvSpPr>
              <p:cNvPr id="340" name="Google Shape;340;p38"/>
              <p:cNvSpPr/>
              <p:nvPr/>
            </p:nvSpPr>
            <p:spPr>
              <a:xfrm>
                <a:off x="7127411" y="2150197"/>
                <a:ext cx="76068" cy="75625"/>
              </a:xfrm>
              <a:custGeom>
                <a:avLst/>
                <a:gdLst/>
                <a:ahLst/>
                <a:cxnLst/>
                <a:rect l="l" t="t" r="r" b="b"/>
                <a:pathLst>
                  <a:path w="133" h="132" extrusionOk="0">
                    <a:moveTo>
                      <a:pt x="121" y="132"/>
                    </a:moveTo>
                    <a:cubicBezTo>
                      <a:pt x="119" y="132"/>
                      <a:pt x="116" y="131"/>
                      <a:pt x="114" y="129"/>
                    </a:cubicBezTo>
                    <a:cubicBezTo>
                      <a:pt x="5" y="19"/>
                      <a:pt x="5" y="19"/>
                      <a:pt x="5" y="19"/>
                    </a:cubicBezTo>
                    <a:cubicBezTo>
                      <a:pt x="0" y="15"/>
                      <a:pt x="0" y="8"/>
                      <a:pt x="5" y="4"/>
                    </a:cubicBezTo>
                    <a:cubicBezTo>
                      <a:pt x="9" y="0"/>
                      <a:pt x="15" y="0"/>
                      <a:pt x="20" y="4"/>
                    </a:cubicBezTo>
                    <a:cubicBezTo>
                      <a:pt x="129" y="114"/>
                      <a:pt x="129" y="114"/>
                      <a:pt x="129" y="114"/>
                    </a:cubicBezTo>
                    <a:cubicBezTo>
                      <a:pt x="133" y="118"/>
                      <a:pt x="133" y="124"/>
                      <a:pt x="129" y="129"/>
                    </a:cubicBezTo>
                    <a:cubicBezTo>
                      <a:pt x="127" y="131"/>
                      <a:pt x="124" y="132"/>
                      <a:pt x="121" y="132"/>
                    </a:cubicBezTo>
                    <a:close/>
                  </a:path>
                </a:pathLst>
              </a:custGeom>
              <a:solidFill>
                <a:srgbClr val="989CA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1E263A"/>
                  </a:buClr>
                  <a:buSzPts val="1400"/>
                  <a:buFont typeface="Calibri" panose="020F0502020204030204"/>
                  <a:buNone/>
                </a:pPr>
                <a:endParaRPr sz="1400" b="0" i="0" u="none" strike="noStrike" cap="none">
                  <a:solidFill>
                    <a:srgbClr val="1E263A"/>
                  </a:solidFill>
                  <a:latin typeface="Calibri" panose="020F0502020204030204"/>
                  <a:ea typeface="Calibri" panose="020F0502020204030204"/>
                  <a:cs typeface="Calibri" panose="020F0502020204030204"/>
                  <a:sym typeface="Calibri" panose="020F0502020204030204"/>
                </a:endParaRPr>
              </a:p>
            </p:txBody>
          </p:sp>
          <p:sp>
            <p:nvSpPr>
              <p:cNvPr id="341" name="Google Shape;341;p38"/>
              <p:cNvSpPr/>
              <p:nvPr/>
            </p:nvSpPr>
            <p:spPr>
              <a:xfrm>
                <a:off x="6671888" y="2150863"/>
                <a:ext cx="76068" cy="74960"/>
              </a:xfrm>
              <a:custGeom>
                <a:avLst/>
                <a:gdLst/>
                <a:ahLst/>
                <a:cxnLst/>
                <a:rect l="l" t="t" r="r" b="b"/>
                <a:pathLst>
                  <a:path w="133" h="131" extrusionOk="0">
                    <a:moveTo>
                      <a:pt x="12" y="131"/>
                    </a:moveTo>
                    <a:cubicBezTo>
                      <a:pt x="9" y="131"/>
                      <a:pt x="7" y="130"/>
                      <a:pt x="5" y="128"/>
                    </a:cubicBezTo>
                    <a:cubicBezTo>
                      <a:pt x="0" y="124"/>
                      <a:pt x="0" y="117"/>
                      <a:pt x="5" y="113"/>
                    </a:cubicBezTo>
                    <a:cubicBezTo>
                      <a:pt x="114" y="4"/>
                      <a:pt x="114" y="4"/>
                      <a:pt x="114" y="4"/>
                    </a:cubicBezTo>
                    <a:cubicBezTo>
                      <a:pt x="118" y="0"/>
                      <a:pt x="125" y="0"/>
                      <a:pt x="129" y="4"/>
                    </a:cubicBezTo>
                    <a:cubicBezTo>
                      <a:pt x="133" y="8"/>
                      <a:pt x="133" y="14"/>
                      <a:pt x="129" y="19"/>
                    </a:cubicBezTo>
                    <a:cubicBezTo>
                      <a:pt x="19" y="128"/>
                      <a:pt x="19" y="128"/>
                      <a:pt x="19" y="128"/>
                    </a:cubicBezTo>
                    <a:cubicBezTo>
                      <a:pt x="17" y="130"/>
                      <a:pt x="15" y="131"/>
                      <a:pt x="12" y="131"/>
                    </a:cubicBezTo>
                    <a:close/>
                  </a:path>
                </a:pathLst>
              </a:custGeom>
              <a:solidFill>
                <a:srgbClr val="989CA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1E263A"/>
                  </a:buClr>
                  <a:buSzPts val="1400"/>
                  <a:buFont typeface="Calibri" panose="020F0502020204030204"/>
                  <a:buNone/>
                </a:pPr>
                <a:endParaRPr sz="1400" b="0" i="0" u="none" strike="noStrike" cap="none">
                  <a:solidFill>
                    <a:srgbClr val="1E263A"/>
                  </a:solidFill>
                  <a:latin typeface="Calibri" panose="020F0502020204030204"/>
                  <a:ea typeface="Calibri" panose="020F0502020204030204"/>
                  <a:cs typeface="Calibri" panose="020F0502020204030204"/>
                  <a:sym typeface="Calibri" panose="020F0502020204030204"/>
                </a:endParaRPr>
              </a:p>
            </p:txBody>
          </p:sp>
          <p:sp>
            <p:nvSpPr>
              <p:cNvPr id="342" name="Google Shape;342;p38"/>
              <p:cNvSpPr/>
              <p:nvPr/>
            </p:nvSpPr>
            <p:spPr>
              <a:xfrm>
                <a:off x="6565437" y="1954593"/>
                <a:ext cx="100020" cy="11976"/>
              </a:xfrm>
              <a:custGeom>
                <a:avLst/>
                <a:gdLst/>
                <a:ahLst/>
                <a:cxnLst/>
                <a:rect l="l" t="t" r="r" b="b"/>
                <a:pathLst>
                  <a:path w="175" h="21" extrusionOk="0">
                    <a:moveTo>
                      <a:pt x="165" y="21"/>
                    </a:moveTo>
                    <a:cubicBezTo>
                      <a:pt x="10" y="21"/>
                      <a:pt x="10" y="21"/>
                      <a:pt x="10" y="21"/>
                    </a:cubicBezTo>
                    <a:cubicBezTo>
                      <a:pt x="4" y="21"/>
                      <a:pt x="0" y="16"/>
                      <a:pt x="0" y="10"/>
                    </a:cubicBezTo>
                    <a:cubicBezTo>
                      <a:pt x="0" y="5"/>
                      <a:pt x="4" y="0"/>
                      <a:pt x="10" y="0"/>
                    </a:cubicBezTo>
                    <a:cubicBezTo>
                      <a:pt x="165" y="0"/>
                      <a:pt x="165" y="0"/>
                      <a:pt x="165" y="0"/>
                    </a:cubicBezTo>
                    <a:cubicBezTo>
                      <a:pt x="171" y="0"/>
                      <a:pt x="175" y="5"/>
                      <a:pt x="175" y="10"/>
                    </a:cubicBezTo>
                    <a:cubicBezTo>
                      <a:pt x="175" y="16"/>
                      <a:pt x="171" y="21"/>
                      <a:pt x="165" y="21"/>
                    </a:cubicBezTo>
                    <a:close/>
                  </a:path>
                </a:pathLst>
              </a:custGeom>
              <a:solidFill>
                <a:srgbClr val="989CA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1E263A"/>
                  </a:buClr>
                  <a:buSzPts val="1400"/>
                  <a:buFont typeface="Calibri" panose="020F0502020204030204"/>
                  <a:buNone/>
                </a:pPr>
                <a:endParaRPr sz="1400" b="0" i="0" u="none" strike="noStrike" cap="none">
                  <a:solidFill>
                    <a:srgbClr val="1E263A"/>
                  </a:solidFill>
                  <a:latin typeface="Calibri" panose="020F0502020204030204"/>
                  <a:ea typeface="Calibri" panose="020F0502020204030204"/>
                  <a:cs typeface="Calibri" panose="020F0502020204030204"/>
                  <a:sym typeface="Calibri" panose="020F0502020204030204"/>
                </a:endParaRPr>
              </a:p>
            </p:txBody>
          </p:sp>
          <p:sp>
            <p:nvSpPr>
              <p:cNvPr id="343" name="Google Shape;343;p38"/>
              <p:cNvSpPr/>
              <p:nvPr/>
            </p:nvSpPr>
            <p:spPr>
              <a:xfrm>
                <a:off x="6671888" y="1694896"/>
                <a:ext cx="75403" cy="74960"/>
              </a:xfrm>
              <a:custGeom>
                <a:avLst/>
                <a:gdLst/>
                <a:ahLst/>
                <a:cxnLst/>
                <a:rect l="l" t="t" r="r" b="b"/>
                <a:pathLst>
                  <a:path w="132" h="131" extrusionOk="0">
                    <a:moveTo>
                      <a:pt x="121" y="131"/>
                    </a:moveTo>
                    <a:cubicBezTo>
                      <a:pt x="118" y="131"/>
                      <a:pt x="115" y="130"/>
                      <a:pt x="113" y="128"/>
                    </a:cubicBezTo>
                    <a:cubicBezTo>
                      <a:pt x="4" y="19"/>
                      <a:pt x="4" y="19"/>
                      <a:pt x="4" y="19"/>
                    </a:cubicBezTo>
                    <a:cubicBezTo>
                      <a:pt x="0" y="14"/>
                      <a:pt x="0" y="8"/>
                      <a:pt x="4" y="4"/>
                    </a:cubicBezTo>
                    <a:cubicBezTo>
                      <a:pt x="8" y="0"/>
                      <a:pt x="15" y="0"/>
                      <a:pt x="19" y="4"/>
                    </a:cubicBezTo>
                    <a:cubicBezTo>
                      <a:pt x="128" y="113"/>
                      <a:pt x="128" y="113"/>
                      <a:pt x="128" y="113"/>
                    </a:cubicBezTo>
                    <a:cubicBezTo>
                      <a:pt x="132" y="117"/>
                      <a:pt x="132" y="124"/>
                      <a:pt x="128" y="128"/>
                    </a:cubicBezTo>
                    <a:cubicBezTo>
                      <a:pt x="126" y="130"/>
                      <a:pt x="124" y="131"/>
                      <a:pt x="121" y="131"/>
                    </a:cubicBezTo>
                    <a:close/>
                  </a:path>
                </a:pathLst>
              </a:custGeom>
              <a:solidFill>
                <a:srgbClr val="989CA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1E263A"/>
                  </a:buClr>
                  <a:buSzPts val="1400"/>
                  <a:buFont typeface="Calibri" panose="020F0502020204030204"/>
                  <a:buNone/>
                </a:pPr>
                <a:endParaRPr sz="1400" b="0" i="0" u="none" strike="noStrike" cap="none">
                  <a:solidFill>
                    <a:srgbClr val="1E263A"/>
                  </a:solidFill>
                  <a:latin typeface="Calibri" panose="020F0502020204030204"/>
                  <a:ea typeface="Calibri" panose="020F0502020204030204"/>
                  <a:cs typeface="Calibri" panose="020F0502020204030204"/>
                  <a:sym typeface="Calibri" panose="020F0502020204030204"/>
                </a:endParaRPr>
              </a:p>
            </p:txBody>
          </p:sp>
          <p:sp>
            <p:nvSpPr>
              <p:cNvPr id="344" name="Google Shape;344;p38"/>
              <p:cNvSpPr/>
              <p:nvPr/>
            </p:nvSpPr>
            <p:spPr>
              <a:xfrm>
                <a:off x="6931363" y="1588001"/>
                <a:ext cx="11976" cy="100020"/>
              </a:xfrm>
              <a:custGeom>
                <a:avLst/>
                <a:gdLst/>
                <a:ahLst/>
                <a:cxnLst/>
                <a:rect l="l" t="t" r="r" b="b"/>
                <a:pathLst>
                  <a:path w="21" h="175" extrusionOk="0">
                    <a:moveTo>
                      <a:pt x="11" y="175"/>
                    </a:moveTo>
                    <a:cubicBezTo>
                      <a:pt x="5" y="175"/>
                      <a:pt x="0" y="171"/>
                      <a:pt x="0" y="165"/>
                    </a:cubicBezTo>
                    <a:cubicBezTo>
                      <a:pt x="0" y="10"/>
                      <a:pt x="0" y="10"/>
                      <a:pt x="0" y="10"/>
                    </a:cubicBezTo>
                    <a:cubicBezTo>
                      <a:pt x="0" y="4"/>
                      <a:pt x="5" y="0"/>
                      <a:pt x="11" y="0"/>
                    </a:cubicBezTo>
                    <a:cubicBezTo>
                      <a:pt x="17" y="0"/>
                      <a:pt x="21" y="4"/>
                      <a:pt x="21" y="10"/>
                    </a:cubicBezTo>
                    <a:cubicBezTo>
                      <a:pt x="21" y="165"/>
                      <a:pt x="21" y="165"/>
                      <a:pt x="21" y="165"/>
                    </a:cubicBezTo>
                    <a:cubicBezTo>
                      <a:pt x="21" y="171"/>
                      <a:pt x="17" y="175"/>
                      <a:pt x="11" y="175"/>
                    </a:cubicBezTo>
                    <a:close/>
                  </a:path>
                </a:pathLst>
              </a:custGeom>
              <a:solidFill>
                <a:srgbClr val="989CA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1E263A"/>
                  </a:buClr>
                  <a:buSzPts val="1400"/>
                  <a:buFont typeface="Calibri" panose="020F0502020204030204"/>
                  <a:buNone/>
                </a:pPr>
                <a:endParaRPr sz="1400" b="0" i="0" u="none" strike="noStrike" cap="none">
                  <a:solidFill>
                    <a:srgbClr val="1E263A"/>
                  </a:solidFill>
                  <a:latin typeface="Calibri" panose="020F0502020204030204"/>
                  <a:ea typeface="Calibri" panose="020F0502020204030204"/>
                  <a:cs typeface="Calibri" panose="020F0502020204030204"/>
                  <a:sym typeface="Calibri" panose="020F0502020204030204"/>
                </a:endParaRPr>
              </a:p>
            </p:txBody>
          </p:sp>
          <p:sp>
            <p:nvSpPr>
              <p:cNvPr id="345" name="Google Shape;345;p38"/>
              <p:cNvSpPr/>
              <p:nvPr/>
            </p:nvSpPr>
            <p:spPr>
              <a:xfrm>
                <a:off x="6847311" y="2280157"/>
                <a:ext cx="180080" cy="25726"/>
              </a:xfrm>
              <a:custGeom>
                <a:avLst/>
                <a:gdLst/>
                <a:ahLst/>
                <a:cxnLst/>
                <a:rect l="l" t="t" r="r" b="b"/>
                <a:pathLst>
                  <a:path w="315" h="45" extrusionOk="0">
                    <a:moveTo>
                      <a:pt x="0" y="23"/>
                    </a:moveTo>
                    <a:cubicBezTo>
                      <a:pt x="0" y="35"/>
                      <a:pt x="10" y="45"/>
                      <a:pt x="22" y="45"/>
                    </a:cubicBezTo>
                    <a:cubicBezTo>
                      <a:pt x="293" y="45"/>
                      <a:pt x="293" y="45"/>
                      <a:pt x="293" y="45"/>
                    </a:cubicBezTo>
                    <a:cubicBezTo>
                      <a:pt x="305" y="45"/>
                      <a:pt x="315" y="35"/>
                      <a:pt x="315" y="23"/>
                    </a:cubicBezTo>
                    <a:cubicBezTo>
                      <a:pt x="315" y="23"/>
                      <a:pt x="315" y="23"/>
                      <a:pt x="315" y="23"/>
                    </a:cubicBezTo>
                    <a:cubicBezTo>
                      <a:pt x="315" y="11"/>
                      <a:pt x="305" y="0"/>
                      <a:pt x="293" y="0"/>
                    </a:cubicBezTo>
                    <a:cubicBezTo>
                      <a:pt x="22" y="0"/>
                      <a:pt x="22" y="0"/>
                      <a:pt x="22" y="0"/>
                    </a:cubicBezTo>
                    <a:cubicBezTo>
                      <a:pt x="10" y="0"/>
                      <a:pt x="0" y="11"/>
                      <a:pt x="0" y="23"/>
                    </a:cubicBezTo>
                    <a:close/>
                  </a:path>
                </a:pathLst>
              </a:custGeom>
              <a:solidFill>
                <a:srgbClr val="989CA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1E263A"/>
                  </a:buClr>
                  <a:buSzPts val="1400"/>
                  <a:buFont typeface="Calibri" panose="020F0502020204030204"/>
                  <a:buNone/>
                </a:pPr>
                <a:endParaRPr sz="1400" b="0" i="0" u="none" strike="noStrike" cap="none">
                  <a:solidFill>
                    <a:srgbClr val="1E263A"/>
                  </a:solidFill>
                  <a:latin typeface="Calibri" panose="020F0502020204030204"/>
                  <a:ea typeface="Calibri" panose="020F0502020204030204"/>
                  <a:cs typeface="Calibri" panose="020F0502020204030204"/>
                  <a:sym typeface="Calibri" panose="020F0502020204030204"/>
                </a:endParaRPr>
              </a:p>
            </p:txBody>
          </p:sp>
          <p:sp>
            <p:nvSpPr>
              <p:cNvPr id="346" name="Google Shape;346;p38"/>
              <p:cNvSpPr/>
              <p:nvPr/>
            </p:nvSpPr>
            <p:spPr>
              <a:xfrm>
                <a:off x="6851968" y="2318524"/>
                <a:ext cx="170766" cy="25726"/>
              </a:xfrm>
              <a:custGeom>
                <a:avLst/>
                <a:gdLst/>
                <a:ahLst/>
                <a:cxnLst/>
                <a:rect l="l" t="t" r="r" b="b"/>
                <a:pathLst>
                  <a:path w="299" h="45" extrusionOk="0">
                    <a:moveTo>
                      <a:pt x="0" y="22"/>
                    </a:moveTo>
                    <a:cubicBezTo>
                      <a:pt x="0" y="35"/>
                      <a:pt x="10" y="45"/>
                      <a:pt x="23" y="45"/>
                    </a:cubicBezTo>
                    <a:cubicBezTo>
                      <a:pt x="277" y="45"/>
                      <a:pt x="277" y="45"/>
                      <a:pt x="277" y="45"/>
                    </a:cubicBezTo>
                    <a:cubicBezTo>
                      <a:pt x="289" y="45"/>
                      <a:pt x="299" y="35"/>
                      <a:pt x="299" y="22"/>
                    </a:cubicBezTo>
                    <a:cubicBezTo>
                      <a:pt x="299" y="22"/>
                      <a:pt x="299" y="22"/>
                      <a:pt x="299" y="22"/>
                    </a:cubicBezTo>
                    <a:cubicBezTo>
                      <a:pt x="299" y="10"/>
                      <a:pt x="289" y="0"/>
                      <a:pt x="277" y="0"/>
                    </a:cubicBezTo>
                    <a:cubicBezTo>
                      <a:pt x="23" y="0"/>
                      <a:pt x="23" y="0"/>
                      <a:pt x="23" y="0"/>
                    </a:cubicBezTo>
                    <a:cubicBezTo>
                      <a:pt x="10" y="0"/>
                      <a:pt x="0" y="10"/>
                      <a:pt x="0" y="22"/>
                    </a:cubicBezTo>
                    <a:close/>
                  </a:path>
                </a:pathLst>
              </a:custGeom>
              <a:solidFill>
                <a:srgbClr val="989CA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1E263A"/>
                  </a:buClr>
                  <a:buSzPts val="1400"/>
                  <a:buFont typeface="Calibri" panose="020F0502020204030204"/>
                  <a:buNone/>
                </a:pPr>
                <a:endParaRPr sz="1400" b="0" i="0" u="none" strike="noStrike" cap="none">
                  <a:solidFill>
                    <a:srgbClr val="1E263A"/>
                  </a:solidFill>
                  <a:latin typeface="Calibri" panose="020F0502020204030204"/>
                  <a:ea typeface="Calibri" panose="020F0502020204030204"/>
                  <a:cs typeface="Calibri" panose="020F0502020204030204"/>
                  <a:sym typeface="Calibri" panose="020F0502020204030204"/>
                </a:endParaRPr>
              </a:p>
            </p:txBody>
          </p:sp>
          <p:sp>
            <p:nvSpPr>
              <p:cNvPr id="347" name="Google Shape;347;p38"/>
              <p:cNvSpPr/>
              <p:nvPr/>
            </p:nvSpPr>
            <p:spPr>
              <a:xfrm>
                <a:off x="6876364" y="2356225"/>
                <a:ext cx="122419" cy="25726"/>
              </a:xfrm>
              <a:custGeom>
                <a:avLst/>
                <a:gdLst/>
                <a:ahLst/>
                <a:cxnLst/>
                <a:rect l="l" t="t" r="r" b="b"/>
                <a:pathLst>
                  <a:path w="214" h="45" extrusionOk="0">
                    <a:moveTo>
                      <a:pt x="0" y="23"/>
                    </a:moveTo>
                    <a:cubicBezTo>
                      <a:pt x="0" y="35"/>
                      <a:pt x="10" y="45"/>
                      <a:pt x="22" y="45"/>
                    </a:cubicBezTo>
                    <a:cubicBezTo>
                      <a:pt x="192" y="45"/>
                      <a:pt x="192" y="45"/>
                      <a:pt x="192" y="45"/>
                    </a:cubicBezTo>
                    <a:cubicBezTo>
                      <a:pt x="204" y="45"/>
                      <a:pt x="214" y="35"/>
                      <a:pt x="214" y="23"/>
                    </a:cubicBezTo>
                    <a:cubicBezTo>
                      <a:pt x="214" y="23"/>
                      <a:pt x="214" y="23"/>
                      <a:pt x="214" y="23"/>
                    </a:cubicBezTo>
                    <a:cubicBezTo>
                      <a:pt x="214" y="10"/>
                      <a:pt x="204" y="0"/>
                      <a:pt x="192" y="0"/>
                    </a:cubicBezTo>
                    <a:cubicBezTo>
                      <a:pt x="22" y="0"/>
                      <a:pt x="22" y="0"/>
                      <a:pt x="22" y="0"/>
                    </a:cubicBezTo>
                    <a:cubicBezTo>
                      <a:pt x="10" y="0"/>
                      <a:pt x="0" y="10"/>
                      <a:pt x="0" y="23"/>
                    </a:cubicBezTo>
                    <a:close/>
                  </a:path>
                </a:pathLst>
              </a:custGeom>
              <a:solidFill>
                <a:srgbClr val="989CA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1E263A"/>
                  </a:buClr>
                  <a:buSzPts val="1400"/>
                  <a:buFont typeface="Calibri" panose="020F0502020204030204"/>
                  <a:buNone/>
                </a:pPr>
                <a:endParaRPr sz="1400" b="0" i="0" u="none" strike="noStrike" cap="none">
                  <a:solidFill>
                    <a:srgbClr val="1E263A"/>
                  </a:solidFill>
                  <a:latin typeface="Calibri" panose="020F0502020204030204"/>
                  <a:ea typeface="Calibri" panose="020F0502020204030204"/>
                  <a:cs typeface="Calibri" panose="020F0502020204030204"/>
                  <a:sym typeface="Calibri" panose="020F0502020204030204"/>
                </a:endParaRPr>
              </a:p>
            </p:txBody>
          </p:sp>
        </p:grpSp>
      </p:grpSp>
      <p:grpSp>
        <p:nvGrpSpPr>
          <p:cNvPr id="348" name="Google Shape;348;p38"/>
          <p:cNvGrpSpPr/>
          <p:nvPr/>
        </p:nvGrpSpPr>
        <p:grpSpPr>
          <a:xfrm>
            <a:off x="75645" y="694543"/>
            <a:ext cx="460705" cy="491455"/>
            <a:chOff x="6506504" y="937343"/>
            <a:chExt cx="744273" cy="793950"/>
          </a:xfrm>
        </p:grpSpPr>
        <p:sp>
          <p:nvSpPr>
            <p:cNvPr id="349" name="Google Shape;349;p38"/>
            <p:cNvSpPr/>
            <p:nvPr/>
          </p:nvSpPr>
          <p:spPr>
            <a:xfrm>
              <a:off x="6666683" y="1079385"/>
              <a:ext cx="422268" cy="171940"/>
            </a:xfrm>
            <a:custGeom>
              <a:avLst/>
              <a:gdLst/>
              <a:ahLst/>
              <a:cxnLst/>
              <a:rect l="l" t="t" r="r" b="b"/>
              <a:pathLst>
                <a:path w="2085276" h="859701" extrusionOk="0">
                  <a:moveTo>
                    <a:pt x="2085276" y="859701"/>
                  </a:moveTo>
                  <a:cubicBezTo>
                    <a:pt x="2064893" y="746925"/>
                    <a:pt x="2027047" y="641516"/>
                    <a:pt x="1974723" y="545821"/>
                  </a:cubicBezTo>
                  <a:lnTo>
                    <a:pt x="1952816" y="507721"/>
                  </a:lnTo>
                  <a:cubicBezTo>
                    <a:pt x="1535303" y="-176492"/>
                    <a:pt x="577914" y="-161950"/>
                    <a:pt x="140271" y="507721"/>
                  </a:cubicBezTo>
                  <a:lnTo>
                    <a:pt x="116523" y="545821"/>
                  </a:lnTo>
                  <a:cubicBezTo>
                    <a:pt x="57721" y="643421"/>
                    <a:pt x="18098" y="749783"/>
                    <a:pt x="0" y="859701"/>
                  </a:cubicBezTo>
                  <a:lnTo>
                    <a:pt x="2085276" y="859701"/>
                  </a:lnTo>
                  <a:close/>
                </a:path>
              </a:pathLst>
            </a:custGeom>
            <a:solidFill>
              <a:srgbClr val="6DB9E4"/>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rgbClr val="1E263A"/>
                </a:solidFill>
                <a:latin typeface="Calibri" panose="020F0502020204030204"/>
                <a:ea typeface="Calibri" panose="020F0502020204030204"/>
                <a:cs typeface="Calibri" panose="020F0502020204030204"/>
                <a:sym typeface="Calibri" panose="020F0502020204030204"/>
              </a:endParaRPr>
            </a:p>
          </p:txBody>
        </p:sp>
        <p:sp>
          <p:nvSpPr>
            <p:cNvPr id="350" name="Google Shape;350;p38"/>
            <p:cNvSpPr/>
            <p:nvPr/>
          </p:nvSpPr>
          <p:spPr>
            <a:xfrm>
              <a:off x="6664423" y="1259933"/>
              <a:ext cx="427985" cy="171450"/>
            </a:xfrm>
            <a:custGeom>
              <a:avLst/>
              <a:gdLst/>
              <a:ahLst/>
              <a:cxnLst/>
              <a:rect l="l" t="t" r="r" b="b"/>
              <a:pathLst>
                <a:path w="2113506" h="857250" extrusionOk="0">
                  <a:moveTo>
                    <a:pt x="3910" y="178753"/>
                  </a:moveTo>
                  <a:cubicBezTo>
                    <a:pt x="22706" y="451485"/>
                    <a:pt x="153833" y="652844"/>
                    <a:pt x="287056" y="857250"/>
                  </a:cubicBezTo>
                  <a:lnTo>
                    <a:pt x="1834170" y="857250"/>
                  </a:lnTo>
                  <a:cubicBezTo>
                    <a:pt x="1971457" y="654495"/>
                    <a:pt x="2109316" y="461137"/>
                    <a:pt x="2113316" y="178753"/>
                  </a:cubicBezTo>
                  <a:lnTo>
                    <a:pt x="2113507" y="140653"/>
                  </a:lnTo>
                  <a:cubicBezTo>
                    <a:pt x="2112935" y="92710"/>
                    <a:pt x="2109125" y="45784"/>
                    <a:pt x="2102585" y="0"/>
                  </a:cubicBezTo>
                  <a:lnTo>
                    <a:pt x="5815" y="0"/>
                  </a:lnTo>
                  <a:cubicBezTo>
                    <a:pt x="-1170" y="58991"/>
                    <a:pt x="-1932" y="118872"/>
                    <a:pt x="3910" y="178753"/>
                  </a:cubicBezTo>
                  <a:close/>
                </a:path>
              </a:pathLst>
            </a:custGeom>
            <a:solidFill>
              <a:srgbClr val="9ECE46"/>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rgbClr val="1E263A"/>
                </a:solidFill>
                <a:latin typeface="Calibri" panose="020F0502020204030204"/>
                <a:ea typeface="Calibri" panose="020F0502020204030204"/>
                <a:cs typeface="Calibri" panose="020F0502020204030204"/>
                <a:sym typeface="Calibri" panose="020F0502020204030204"/>
              </a:endParaRPr>
            </a:p>
          </p:txBody>
        </p:sp>
        <p:sp>
          <p:nvSpPr>
            <p:cNvPr id="351" name="Google Shape;351;p38"/>
            <p:cNvSpPr/>
            <p:nvPr/>
          </p:nvSpPr>
          <p:spPr>
            <a:xfrm>
              <a:off x="6727642" y="1439988"/>
              <a:ext cx="303068" cy="171348"/>
            </a:xfrm>
            <a:custGeom>
              <a:avLst/>
              <a:gdLst/>
              <a:ahLst/>
              <a:cxnLst/>
              <a:rect l="l" t="t" r="r" b="b"/>
              <a:pathLst>
                <a:path w="1496631" h="856741" extrusionOk="0">
                  <a:moveTo>
                    <a:pt x="0" y="0"/>
                  </a:moveTo>
                  <a:cubicBezTo>
                    <a:pt x="63500" y="97853"/>
                    <a:pt x="125984" y="197485"/>
                    <a:pt x="175451" y="306896"/>
                  </a:cubicBezTo>
                  <a:lnTo>
                    <a:pt x="191071" y="344996"/>
                  </a:lnTo>
                  <a:cubicBezTo>
                    <a:pt x="230060" y="445262"/>
                    <a:pt x="254762" y="554419"/>
                    <a:pt x="254762" y="679895"/>
                  </a:cubicBezTo>
                  <a:cubicBezTo>
                    <a:pt x="254762" y="777558"/>
                    <a:pt x="333946" y="856742"/>
                    <a:pt x="431610" y="856742"/>
                  </a:cubicBezTo>
                  <a:lnTo>
                    <a:pt x="1080960" y="856742"/>
                  </a:lnTo>
                  <a:cubicBezTo>
                    <a:pt x="1189609" y="856488"/>
                    <a:pt x="1267206" y="763143"/>
                    <a:pt x="1257808" y="656653"/>
                  </a:cubicBezTo>
                  <a:cubicBezTo>
                    <a:pt x="1257808" y="539178"/>
                    <a:pt x="1277874" y="437261"/>
                    <a:pt x="1310259" y="344996"/>
                  </a:cubicBezTo>
                  <a:lnTo>
                    <a:pt x="1324483" y="306896"/>
                  </a:lnTo>
                  <a:cubicBezTo>
                    <a:pt x="1370775" y="194501"/>
                    <a:pt x="1432687" y="95567"/>
                    <a:pt x="1496632" y="0"/>
                  </a:cubicBezTo>
                  <a:lnTo>
                    <a:pt x="0" y="0"/>
                  </a:lnTo>
                  <a:close/>
                </a:path>
              </a:pathLst>
            </a:custGeom>
            <a:solidFill>
              <a:srgbClr val="ECCB49"/>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rgbClr val="1E263A"/>
                </a:solidFill>
                <a:latin typeface="Calibri" panose="020F0502020204030204"/>
                <a:ea typeface="Calibri" panose="020F0502020204030204"/>
                <a:cs typeface="Calibri" panose="020F0502020204030204"/>
                <a:sym typeface="Calibri" panose="020F0502020204030204"/>
              </a:endParaRPr>
            </a:p>
          </p:txBody>
        </p:sp>
        <p:grpSp>
          <p:nvGrpSpPr>
            <p:cNvPr id="352" name="Google Shape;352;p38"/>
            <p:cNvGrpSpPr/>
            <p:nvPr/>
          </p:nvGrpSpPr>
          <p:grpSpPr>
            <a:xfrm>
              <a:off x="6506504" y="937343"/>
              <a:ext cx="744273" cy="793950"/>
              <a:chOff x="6565437" y="1588001"/>
              <a:chExt cx="744273" cy="793950"/>
            </a:xfrm>
          </p:grpSpPr>
          <p:sp>
            <p:nvSpPr>
              <p:cNvPr id="353" name="Google Shape;353;p38"/>
              <p:cNvSpPr/>
              <p:nvPr/>
            </p:nvSpPr>
            <p:spPr>
              <a:xfrm>
                <a:off x="7127411" y="1694452"/>
                <a:ext cx="76068" cy="75403"/>
              </a:xfrm>
              <a:custGeom>
                <a:avLst/>
                <a:gdLst/>
                <a:ahLst/>
                <a:cxnLst/>
                <a:rect l="l" t="t" r="r" b="b"/>
                <a:pathLst>
                  <a:path w="133" h="132" extrusionOk="0">
                    <a:moveTo>
                      <a:pt x="12" y="132"/>
                    </a:moveTo>
                    <a:cubicBezTo>
                      <a:pt x="9" y="132"/>
                      <a:pt x="6" y="131"/>
                      <a:pt x="4" y="128"/>
                    </a:cubicBezTo>
                    <a:cubicBezTo>
                      <a:pt x="0" y="124"/>
                      <a:pt x="0" y="118"/>
                      <a:pt x="4" y="114"/>
                    </a:cubicBezTo>
                    <a:cubicBezTo>
                      <a:pt x="113" y="4"/>
                      <a:pt x="113" y="4"/>
                      <a:pt x="113" y="4"/>
                    </a:cubicBezTo>
                    <a:cubicBezTo>
                      <a:pt x="118" y="0"/>
                      <a:pt x="124" y="0"/>
                      <a:pt x="128" y="4"/>
                    </a:cubicBezTo>
                    <a:cubicBezTo>
                      <a:pt x="133" y="8"/>
                      <a:pt x="133" y="15"/>
                      <a:pt x="128" y="19"/>
                    </a:cubicBezTo>
                    <a:cubicBezTo>
                      <a:pt x="19" y="128"/>
                      <a:pt x="19" y="128"/>
                      <a:pt x="19" y="128"/>
                    </a:cubicBezTo>
                    <a:cubicBezTo>
                      <a:pt x="17" y="131"/>
                      <a:pt x="14" y="132"/>
                      <a:pt x="12" y="132"/>
                    </a:cubicBezTo>
                    <a:close/>
                  </a:path>
                </a:pathLst>
              </a:custGeom>
              <a:solidFill>
                <a:srgbClr val="989CA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1E263A"/>
                  </a:buClr>
                  <a:buSzPts val="1400"/>
                  <a:buFont typeface="Calibri" panose="020F0502020204030204"/>
                  <a:buNone/>
                </a:pPr>
                <a:endParaRPr sz="1400" b="0" i="0" u="none" strike="noStrike" cap="none">
                  <a:solidFill>
                    <a:srgbClr val="1E263A"/>
                  </a:solidFill>
                  <a:latin typeface="Calibri" panose="020F0502020204030204"/>
                  <a:ea typeface="Calibri" panose="020F0502020204030204"/>
                  <a:cs typeface="Calibri" panose="020F0502020204030204"/>
                  <a:sym typeface="Calibri" panose="020F0502020204030204"/>
                </a:endParaRPr>
              </a:p>
            </p:txBody>
          </p:sp>
          <p:sp>
            <p:nvSpPr>
              <p:cNvPr id="354" name="Google Shape;354;p38"/>
              <p:cNvSpPr/>
              <p:nvPr/>
            </p:nvSpPr>
            <p:spPr>
              <a:xfrm>
                <a:off x="7209689" y="1954149"/>
                <a:ext cx="100020" cy="11976"/>
              </a:xfrm>
              <a:custGeom>
                <a:avLst/>
                <a:gdLst/>
                <a:ahLst/>
                <a:cxnLst/>
                <a:rect l="l" t="t" r="r" b="b"/>
                <a:pathLst>
                  <a:path w="175" h="21" extrusionOk="0">
                    <a:moveTo>
                      <a:pt x="165" y="21"/>
                    </a:moveTo>
                    <a:cubicBezTo>
                      <a:pt x="10" y="21"/>
                      <a:pt x="10" y="21"/>
                      <a:pt x="10" y="21"/>
                    </a:cubicBezTo>
                    <a:cubicBezTo>
                      <a:pt x="4" y="21"/>
                      <a:pt x="0" y="17"/>
                      <a:pt x="0" y="11"/>
                    </a:cubicBezTo>
                    <a:cubicBezTo>
                      <a:pt x="0" y="5"/>
                      <a:pt x="4" y="0"/>
                      <a:pt x="10" y="0"/>
                    </a:cubicBezTo>
                    <a:cubicBezTo>
                      <a:pt x="165" y="0"/>
                      <a:pt x="165" y="0"/>
                      <a:pt x="165" y="0"/>
                    </a:cubicBezTo>
                    <a:cubicBezTo>
                      <a:pt x="171" y="0"/>
                      <a:pt x="175" y="5"/>
                      <a:pt x="175" y="11"/>
                    </a:cubicBezTo>
                    <a:cubicBezTo>
                      <a:pt x="175" y="17"/>
                      <a:pt x="171" y="21"/>
                      <a:pt x="165" y="21"/>
                    </a:cubicBezTo>
                    <a:close/>
                  </a:path>
                </a:pathLst>
              </a:custGeom>
              <a:solidFill>
                <a:srgbClr val="989CA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1E263A"/>
                  </a:buClr>
                  <a:buSzPts val="1400"/>
                  <a:buFont typeface="Calibri" panose="020F0502020204030204"/>
                  <a:buNone/>
                </a:pPr>
                <a:endParaRPr sz="1400" b="0" i="0" u="none" strike="noStrike" cap="none">
                  <a:solidFill>
                    <a:srgbClr val="1E263A"/>
                  </a:solidFill>
                  <a:latin typeface="Calibri" panose="020F0502020204030204"/>
                  <a:ea typeface="Calibri" panose="020F0502020204030204"/>
                  <a:cs typeface="Calibri" panose="020F0502020204030204"/>
                  <a:sym typeface="Calibri" panose="020F0502020204030204"/>
                </a:endParaRPr>
              </a:p>
            </p:txBody>
          </p:sp>
          <p:sp>
            <p:nvSpPr>
              <p:cNvPr id="355" name="Google Shape;355;p38"/>
              <p:cNvSpPr/>
              <p:nvPr/>
            </p:nvSpPr>
            <p:spPr>
              <a:xfrm>
                <a:off x="7127411" y="2150197"/>
                <a:ext cx="76068" cy="75625"/>
              </a:xfrm>
              <a:custGeom>
                <a:avLst/>
                <a:gdLst/>
                <a:ahLst/>
                <a:cxnLst/>
                <a:rect l="l" t="t" r="r" b="b"/>
                <a:pathLst>
                  <a:path w="133" h="132" extrusionOk="0">
                    <a:moveTo>
                      <a:pt x="121" y="132"/>
                    </a:moveTo>
                    <a:cubicBezTo>
                      <a:pt x="119" y="132"/>
                      <a:pt x="116" y="131"/>
                      <a:pt x="114" y="129"/>
                    </a:cubicBezTo>
                    <a:cubicBezTo>
                      <a:pt x="5" y="19"/>
                      <a:pt x="5" y="19"/>
                      <a:pt x="5" y="19"/>
                    </a:cubicBezTo>
                    <a:cubicBezTo>
                      <a:pt x="0" y="15"/>
                      <a:pt x="0" y="8"/>
                      <a:pt x="5" y="4"/>
                    </a:cubicBezTo>
                    <a:cubicBezTo>
                      <a:pt x="9" y="0"/>
                      <a:pt x="15" y="0"/>
                      <a:pt x="20" y="4"/>
                    </a:cubicBezTo>
                    <a:cubicBezTo>
                      <a:pt x="129" y="114"/>
                      <a:pt x="129" y="114"/>
                      <a:pt x="129" y="114"/>
                    </a:cubicBezTo>
                    <a:cubicBezTo>
                      <a:pt x="133" y="118"/>
                      <a:pt x="133" y="124"/>
                      <a:pt x="129" y="129"/>
                    </a:cubicBezTo>
                    <a:cubicBezTo>
                      <a:pt x="127" y="131"/>
                      <a:pt x="124" y="132"/>
                      <a:pt x="121" y="132"/>
                    </a:cubicBezTo>
                    <a:close/>
                  </a:path>
                </a:pathLst>
              </a:custGeom>
              <a:solidFill>
                <a:srgbClr val="989CA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1E263A"/>
                  </a:buClr>
                  <a:buSzPts val="1400"/>
                  <a:buFont typeface="Calibri" panose="020F0502020204030204"/>
                  <a:buNone/>
                </a:pPr>
                <a:endParaRPr sz="1400" b="0" i="0" u="none" strike="noStrike" cap="none">
                  <a:solidFill>
                    <a:srgbClr val="1E263A"/>
                  </a:solidFill>
                  <a:latin typeface="Calibri" panose="020F0502020204030204"/>
                  <a:ea typeface="Calibri" panose="020F0502020204030204"/>
                  <a:cs typeface="Calibri" panose="020F0502020204030204"/>
                  <a:sym typeface="Calibri" panose="020F0502020204030204"/>
                </a:endParaRPr>
              </a:p>
            </p:txBody>
          </p:sp>
          <p:sp>
            <p:nvSpPr>
              <p:cNvPr id="356" name="Google Shape;356;p38"/>
              <p:cNvSpPr/>
              <p:nvPr/>
            </p:nvSpPr>
            <p:spPr>
              <a:xfrm>
                <a:off x="6671888" y="2150863"/>
                <a:ext cx="76068" cy="74960"/>
              </a:xfrm>
              <a:custGeom>
                <a:avLst/>
                <a:gdLst/>
                <a:ahLst/>
                <a:cxnLst/>
                <a:rect l="l" t="t" r="r" b="b"/>
                <a:pathLst>
                  <a:path w="133" h="131" extrusionOk="0">
                    <a:moveTo>
                      <a:pt x="12" y="131"/>
                    </a:moveTo>
                    <a:cubicBezTo>
                      <a:pt x="9" y="131"/>
                      <a:pt x="7" y="130"/>
                      <a:pt x="5" y="128"/>
                    </a:cubicBezTo>
                    <a:cubicBezTo>
                      <a:pt x="0" y="124"/>
                      <a:pt x="0" y="117"/>
                      <a:pt x="5" y="113"/>
                    </a:cubicBezTo>
                    <a:cubicBezTo>
                      <a:pt x="114" y="4"/>
                      <a:pt x="114" y="4"/>
                      <a:pt x="114" y="4"/>
                    </a:cubicBezTo>
                    <a:cubicBezTo>
                      <a:pt x="118" y="0"/>
                      <a:pt x="125" y="0"/>
                      <a:pt x="129" y="4"/>
                    </a:cubicBezTo>
                    <a:cubicBezTo>
                      <a:pt x="133" y="8"/>
                      <a:pt x="133" y="14"/>
                      <a:pt x="129" y="19"/>
                    </a:cubicBezTo>
                    <a:cubicBezTo>
                      <a:pt x="19" y="128"/>
                      <a:pt x="19" y="128"/>
                      <a:pt x="19" y="128"/>
                    </a:cubicBezTo>
                    <a:cubicBezTo>
                      <a:pt x="17" y="130"/>
                      <a:pt x="15" y="131"/>
                      <a:pt x="12" y="131"/>
                    </a:cubicBezTo>
                    <a:close/>
                  </a:path>
                </a:pathLst>
              </a:custGeom>
              <a:solidFill>
                <a:srgbClr val="989CA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1E263A"/>
                  </a:buClr>
                  <a:buSzPts val="1400"/>
                  <a:buFont typeface="Calibri" panose="020F0502020204030204"/>
                  <a:buNone/>
                </a:pPr>
                <a:endParaRPr sz="1400" b="0" i="0" u="none" strike="noStrike" cap="none">
                  <a:solidFill>
                    <a:srgbClr val="1E263A"/>
                  </a:solidFill>
                  <a:latin typeface="Calibri" panose="020F0502020204030204"/>
                  <a:ea typeface="Calibri" panose="020F0502020204030204"/>
                  <a:cs typeface="Calibri" panose="020F0502020204030204"/>
                  <a:sym typeface="Calibri" panose="020F0502020204030204"/>
                </a:endParaRPr>
              </a:p>
            </p:txBody>
          </p:sp>
          <p:sp>
            <p:nvSpPr>
              <p:cNvPr id="357" name="Google Shape;357;p38"/>
              <p:cNvSpPr/>
              <p:nvPr/>
            </p:nvSpPr>
            <p:spPr>
              <a:xfrm>
                <a:off x="6565437" y="1954593"/>
                <a:ext cx="100020" cy="11976"/>
              </a:xfrm>
              <a:custGeom>
                <a:avLst/>
                <a:gdLst/>
                <a:ahLst/>
                <a:cxnLst/>
                <a:rect l="l" t="t" r="r" b="b"/>
                <a:pathLst>
                  <a:path w="175" h="21" extrusionOk="0">
                    <a:moveTo>
                      <a:pt x="165" y="21"/>
                    </a:moveTo>
                    <a:cubicBezTo>
                      <a:pt x="10" y="21"/>
                      <a:pt x="10" y="21"/>
                      <a:pt x="10" y="21"/>
                    </a:cubicBezTo>
                    <a:cubicBezTo>
                      <a:pt x="4" y="21"/>
                      <a:pt x="0" y="16"/>
                      <a:pt x="0" y="10"/>
                    </a:cubicBezTo>
                    <a:cubicBezTo>
                      <a:pt x="0" y="5"/>
                      <a:pt x="4" y="0"/>
                      <a:pt x="10" y="0"/>
                    </a:cubicBezTo>
                    <a:cubicBezTo>
                      <a:pt x="165" y="0"/>
                      <a:pt x="165" y="0"/>
                      <a:pt x="165" y="0"/>
                    </a:cubicBezTo>
                    <a:cubicBezTo>
                      <a:pt x="171" y="0"/>
                      <a:pt x="175" y="5"/>
                      <a:pt x="175" y="10"/>
                    </a:cubicBezTo>
                    <a:cubicBezTo>
                      <a:pt x="175" y="16"/>
                      <a:pt x="171" y="21"/>
                      <a:pt x="165" y="21"/>
                    </a:cubicBezTo>
                    <a:close/>
                  </a:path>
                </a:pathLst>
              </a:custGeom>
              <a:solidFill>
                <a:srgbClr val="989CA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1E263A"/>
                  </a:buClr>
                  <a:buSzPts val="1400"/>
                  <a:buFont typeface="Calibri" panose="020F0502020204030204"/>
                  <a:buNone/>
                </a:pPr>
                <a:endParaRPr sz="1400" b="0" i="0" u="none" strike="noStrike" cap="none">
                  <a:solidFill>
                    <a:srgbClr val="1E263A"/>
                  </a:solidFill>
                  <a:latin typeface="Calibri" panose="020F0502020204030204"/>
                  <a:ea typeface="Calibri" panose="020F0502020204030204"/>
                  <a:cs typeface="Calibri" panose="020F0502020204030204"/>
                  <a:sym typeface="Calibri" panose="020F0502020204030204"/>
                </a:endParaRPr>
              </a:p>
            </p:txBody>
          </p:sp>
          <p:sp>
            <p:nvSpPr>
              <p:cNvPr id="358" name="Google Shape;358;p38"/>
              <p:cNvSpPr/>
              <p:nvPr/>
            </p:nvSpPr>
            <p:spPr>
              <a:xfrm>
                <a:off x="6671888" y="1694896"/>
                <a:ext cx="75403" cy="74960"/>
              </a:xfrm>
              <a:custGeom>
                <a:avLst/>
                <a:gdLst/>
                <a:ahLst/>
                <a:cxnLst/>
                <a:rect l="l" t="t" r="r" b="b"/>
                <a:pathLst>
                  <a:path w="132" h="131" extrusionOk="0">
                    <a:moveTo>
                      <a:pt x="121" y="131"/>
                    </a:moveTo>
                    <a:cubicBezTo>
                      <a:pt x="118" y="131"/>
                      <a:pt x="115" y="130"/>
                      <a:pt x="113" y="128"/>
                    </a:cubicBezTo>
                    <a:cubicBezTo>
                      <a:pt x="4" y="19"/>
                      <a:pt x="4" y="19"/>
                      <a:pt x="4" y="19"/>
                    </a:cubicBezTo>
                    <a:cubicBezTo>
                      <a:pt x="0" y="14"/>
                      <a:pt x="0" y="8"/>
                      <a:pt x="4" y="4"/>
                    </a:cubicBezTo>
                    <a:cubicBezTo>
                      <a:pt x="8" y="0"/>
                      <a:pt x="15" y="0"/>
                      <a:pt x="19" y="4"/>
                    </a:cubicBezTo>
                    <a:cubicBezTo>
                      <a:pt x="128" y="113"/>
                      <a:pt x="128" y="113"/>
                      <a:pt x="128" y="113"/>
                    </a:cubicBezTo>
                    <a:cubicBezTo>
                      <a:pt x="132" y="117"/>
                      <a:pt x="132" y="124"/>
                      <a:pt x="128" y="128"/>
                    </a:cubicBezTo>
                    <a:cubicBezTo>
                      <a:pt x="126" y="130"/>
                      <a:pt x="124" y="131"/>
                      <a:pt x="121" y="131"/>
                    </a:cubicBezTo>
                    <a:close/>
                  </a:path>
                </a:pathLst>
              </a:custGeom>
              <a:solidFill>
                <a:srgbClr val="989CA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1E263A"/>
                  </a:buClr>
                  <a:buSzPts val="1400"/>
                  <a:buFont typeface="Calibri" panose="020F0502020204030204"/>
                  <a:buNone/>
                </a:pPr>
                <a:endParaRPr sz="1400" b="0" i="0" u="none" strike="noStrike" cap="none">
                  <a:solidFill>
                    <a:srgbClr val="1E263A"/>
                  </a:solidFill>
                  <a:latin typeface="Calibri" panose="020F0502020204030204"/>
                  <a:ea typeface="Calibri" panose="020F0502020204030204"/>
                  <a:cs typeface="Calibri" panose="020F0502020204030204"/>
                  <a:sym typeface="Calibri" panose="020F0502020204030204"/>
                </a:endParaRPr>
              </a:p>
            </p:txBody>
          </p:sp>
          <p:sp>
            <p:nvSpPr>
              <p:cNvPr id="359" name="Google Shape;359;p38"/>
              <p:cNvSpPr/>
              <p:nvPr/>
            </p:nvSpPr>
            <p:spPr>
              <a:xfrm>
                <a:off x="6931363" y="1588001"/>
                <a:ext cx="11976" cy="100020"/>
              </a:xfrm>
              <a:custGeom>
                <a:avLst/>
                <a:gdLst/>
                <a:ahLst/>
                <a:cxnLst/>
                <a:rect l="l" t="t" r="r" b="b"/>
                <a:pathLst>
                  <a:path w="21" h="175" extrusionOk="0">
                    <a:moveTo>
                      <a:pt x="11" y="175"/>
                    </a:moveTo>
                    <a:cubicBezTo>
                      <a:pt x="5" y="175"/>
                      <a:pt x="0" y="171"/>
                      <a:pt x="0" y="165"/>
                    </a:cubicBezTo>
                    <a:cubicBezTo>
                      <a:pt x="0" y="10"/>
                      <a:pt x="0" y="10"/>
                      <a:pt x="0" y="10"/>
                    </a:cubicBezTo>
                    <a:cubicBezTo>
                      <a:pt x="0" y="4"/>
                      <a:pt x="5" y="0"/>
                      <a:pt x="11" y="0"/>
                    </a:cubicBezTo>
                    <a:cubicBezTo>
                      <a:pt x="17" y="0"/>
                      <a:pt x="21" y="4"/>
                      <a:pt x="21" y="10"/>
                    </a:cubicBezTo>
                    <a:cubicBezTo>
                      <a:pt x="21" y="165"/>
                      <a:pt x="21" y="165"/>
                      <a:pt x="21" y="165"/>
                    </a:cubicBezTo>
                    <a:cubicBezTo>
                      <a:pt x="21" y="171"/>
                      <a:pt x="17" y="175"/>
                      <a:pt x="11" y="175"/>
                    </a:cubicBezTo>
                    <a:close/>
                  </a:path>
                </a:pathLst>
              </a:custGeom>
              <a:solidFill>
                <a:srgbClr val="989CA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1E263A"/>
                  </a:buClr>
                  <a:buSzPts val="1400"/>
                  <a:buFont typeface="Calibri" panose="020F0502020204030204"/>
                  <a:buNone/>
                </a:pPr>
                <a:endParaRPr sz="1400" b="0" i="0" u="none" strike="noStrike" cap="none">
                  <a:solidFill>
                    <a:srgbClr val="1E263A"/>
                  </a:solidFill>
                  <a:latin typeface="Calibri" panose="020F0502020204030204"/>
                  <a:ea typeface="Calibri" panose="020F0502020204030204"/>
                  <a:cs typeface="Calibri" panose="020F0502020204030204"/>
                  <a:sym typeface="Calibri" panose="020F0502020204030204"/>
                </a:endParaRPr>
              </a:p>
            </p:txBody>
          </p:sp>
          <p:sp>
            <p:nvSpPr>
              <p:cNvPr id="360" name="Google Shape;360;p38"/>
              <p:cNvSpPr/>
              <p:nvPr/>
            </p:nvSpPr>
            <p:spPr>
              <a:xfrm>
                <a:off x="6847311" y="2280157"/>
                <a:ext cx="180080" cy="25726"/>
              </a:xfrm>
              <a:custGeom>
                <a:avLst/>
                <a:gdLst/>
                <a:ahLst/>
                <a:cxnLst/>
                <a:rect l="l" t="t" r="r" b="b"/>
                <a:pathLst>
                  <a:path w="315" h="45" extrusionOk="0">
                    <a:moveTo>
                      <a:pt x="0" y="23"/>
                    </a:moveTo>
                    <a:cubicBezTo>
                      <a:pt x="0" y="35"/>
                      <a:pt x="10" y="45"/>
                      <a:pt x="22" y="45"/>
                    </a:cubicBezTo>
                    <a:cubicBezTo>
                      <a:pt x="293" y="45"/>
                      <a:pt x="293" y="45"/>
                      <a:pt x="293" y="45"/>
                    </a:cubicBezTo>
                    <a:cubicBezTo>
                      <a:pt x="305" y="45"/>
                      <a:pt x="315" y="35"/>
                      <a:pt x="315" y="23"/>
                    </a:cubicBezTo>
                    <a:cubicBezTo>
                      <a:pt x="315" y="23"/>
                      <a:pt x="315" y="23"/>
                      <a:pt x="315" y="23"/>
                    </a:cubicBezTo>
                    <a:cubicBezTo>
                      <a:pt x="315" y="11"/>
                      <a:pt x="305" y="0"/>
                      <a:pt x="293" y="0"/>
                    </a:cubicBezTo>
                    <a:cubicBezTo>
                      <a:pt x="22" y="0"/>
                      <a:pt x="22" y="0"/>
                      <a:pt x="22" y="0"/>
                    </a:cubicBezTo>
                    <a:cubicBezTo>
                      <a:pt x="10" y="0"/>
                      <a:pt x="0" y="11"/>
                      <a:pt x="0" y="23"/>
                    </a:cubicBezTo>
                    <a:close/>
                  </a:path>
                </a:pathLst>
              </a:custGeom>
              <a:solidFill>
                <a:srgbClr val="989CA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1E263A"/>
                  </a:buClr>
                  <a:buSzPts val="1400"/>
                  <a:buFont typeface="Calibri" panose="020F0502020204030204"/>
                  <a:buNone/>
                </a:pPr>
                <a:endParaRPr sz="1400" b="0" i="0" u="none" strike="noStrike" cap="none">
                  <a:solidFill>
                    <a:srgbClr val="1E263A"/>
                  </a:solidFill>
                  <a:latin typeface="Calibri" panose="020F0502020204030204"/>
                  <a:ea typeface="Calibri" panose="020F0502020204030204"/>
                  <a:cs typeface="Calibri" panose="020F0502020204030204"/>
                  <a:sym typeface="Calibri" panose="020F0502020204030204"/>
                </a:endParaRPr>
              </a:p>
            </p:txBody>
          </p:sp>
          <p:sp>
            <p:nvSpPr>
              <p:cNvPr id="361" name="Google Shape;361;p38"/>
              <p:cNvSpPr/>
              <p:nvPr/>
            </p:nvSpPr>
            <p:spPr>
              <a:xfrm>
                <a:off x="6851968" y="2318524"/>
                <a:ext cx="170766" cy="25726"/>
              </a:xfrm>
              <a:custGeom>
                <a:avLst/>
                <a:gdLst/>
                <a:ahLst/>
                <a:cxnLst/>
                <a:rect l="l" t="t" r="r" b="b"/>
                <a:pathLst>
                  <a:path w="299" h="45" extrusionOk="0">
                    <a:moveTo>
                      <a:pt x="0" y="22"/>
                    </a:moveTo>
                    <a:cubicBezTo>
                      <a:pt x="0" y="35"/>
                      <a:pt x="10" y="45"/>
                      <a:pt x="23" y="45"/>
                    </a:cubicBezTo>
                    <a:cubicBezTo>
                      <a:pt x="277" y="45"/>
                      <a:pt x="277" y="45"/>
                      <a:pt x="277" y="45"/>
                    </a:cubicBezTo>
                    <a:cubicBezTo>
                      <a:pt x="289" y="45"/>
                      <a:pt x="299" y="35"/>
                      <a:pt x="299" y="22"/>
                    </a:cubicBezTo>
                    <a:cubicBezTo>
                      <a:pt x="299" y="22"/>
                      <a:pt x="299" y="22"/>
                      <a:pt x="299" y="22"/>
                    </a:cubicBezTo>
                    <a:cubicBezTo>
                      <a:pt x="299" y="10"/>
                      <a:pt x="289" y="0"/>
                      <a:pt x="277" y="0"/>
                    </a:cubicBezTo>
                    <a:cubicBezTo>
                      <a:pt x="23" y="0"/>
                      <a:pt x="23" y="0"/>
                      <a:pt x="23" y="0"/>
                    </a:cubicBezTo>
                    <a:cubicBezTo>
                      <a:pt x="10" y="0"/>
                      <a:pt x="0" y="10"/>
                      <a:pt x="0" y="22"/>
                    </a:cubicBezTo>
                    <a:close/>
                  </a:path>
                </a:pathLst>
              </a:custGeom>
              <a:solidFill>
                <a:srgbClr val="989CA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1E263A"/>
                  </a:buClr>
                  <a:buSzPts val="1400"/>
                  <a:buFont typeface="Calibri" panose="020F0502020204030204"/>
                  <a:buNone/>
                </a:pPr>
                <a:endParaRPr sz="1400" b="0" i="0" u="none" strike="noStrike" cap="none">
                  <a:solidFill>
                    <a:srgbClr val="1E263A"/>
                  </a:solidFill>
                  <a:latin typeface="Calibri" panose="020F0502020204030204"/>
                  <a:ea typeface="Calibri" panose="020F0502020204030204"/>
                  <a:cs typeface="Calibri" panose="020F0502020204030204"/>
                  <a:sym typeface="Calibri" panose="020F0502020204030204"/>
                </a:endParaRPr>
              </a:p>
            </p:txBody>
          </p:sp>
          <p:sp>
            <p:nvSpPr>
              <p:cNvPr id="362" name="Google Shape;362;p38"/>
              <p:cNvSpPr/>
              <p:nvPr/>
            </p:nvSpPr>
            <p:spPr>
              <a:xfrm>
                <a:off x="6876364" y="2356225"/>
                <a:ext cx="122419" cy="25726"/>
              </a:xfrm>
              <a:custGeom>
                <a:avLst/>
                <a:gdLst/>
                <a:ahLst/>
                <a:cxnLst/>
                <a:rect l="l" t="t" r="r" b="b"/>
                <a:pathLst>
                  <a:path w="214" h="45" extrusionOk="0">
                    <a:moveTo>
                      <a:pt x="0" y="23"/>
                    </a:moveTo>
                    <a:cubicBezTo>
                      <a:pt x="0" y="35"/>
                      <a:pt x="10" y="45"/>
                      <a:pt x="22" y="45"/>
                    </a:cubicBezTo>
                    <a:cubicBezTo>
                      <a:pt x="192" y="45"/>
                      <a:pt x="192" y="45"/>
                      <a:pt x="192" y="45"/>
                    </a:cubicBezTo>
                    <a:cubicBezTo>
                      <a:pt x="204" y="45"/>
                      <a:pt x="214" y="35"/>
                      <a:pt x="214" y="23"/>
                    </a:cubicBezTo>
                    <a:cubicBezTo>
                      <a:pt x="214" y="23"/>
                      <a:pt x="214" y="23"/>
                      <a:pt x="214" y="23"/>
                    </a:cubicBezTo>
                    <a:cubicBezTo>
                      <a:pt x="214" y="10"/>
                      <a:pt x="204" y="0"/>
                      <a:pt x="192" y="0"/>
                    </a:cubicBezTo>
                    <a:cubicBezTo>
                      <a:pt x="22" y="0"/>
                      <a:pt x="22" y="0"/>
                      <a:pt x="22" y="0"/>
                    </a:cubicBezTo>
                    <a:cubicBezTo>
                      <a:pt x="10" y="0"/>
                      <a:pt x="0" y="10"/>
                      <a:pt x="0" y="23"/>
                    </a:cubicBezTo>
                    <a:close/>
                  </a:path>
                </a:pathLst>
              </a:custGeom>
              <a:solidFill>
                <a:srgbClr val="989CA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1E263A"/>
                  </a:buClr>
                  <a:buSzPts val="1400"/>
                  <a:buFont typeface="Calibri" panose="020F0502020204030204"/>
                  <a:buNone/>
                </a:pPr>
                <a:endParaRPr sz="1400" b="0" i="0" u="none" strike="noStrike" cap="none">
                  <a:solidFill>
                    <a:srgbClr val="1E263A"/>
                  </a:solidFill>
                  <a:latin typeface="Calibri" panose="020F0502020204030204"/>
                  <a:ea typeface="Calibri" panose="020F0502020204030204"/>
                  <a:cs typeface="Calibri" panose="020F0502020204030204"/>
                  <a:sym typeface="Calibri" panose="020F0502020204030204"/>
                </a:endParaRPr>
              </a:p>
            </p:txBody>
          </p:sp>
        </p:grpSp>
      </p:grpSp>
    </p:spTree>
  </p:cSld>
  <p:clrMapOvr>
    <a:masterClrMapping/>
  </p:clrMapOvr>
  <p:transition>
    <p:fade thruBlk="1"/>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366" name="Shape 366"/>
        <p:cNvGrpSpPr/>
        <p:nvPr/>
      </p:nvGrpSpPr>
      <p:grpSpPr>
        <a:xfrm>
          <a:off x="0" y="0"/>
          <a:ext cx="0" cy="0"/>
          <a:chOff x="0" y="0"/>
          <a:chExt cx="0" cy="0"/>
        </a:xfrm>
      </p:grpSpPr>
      <p:sp>
        <p:nvSpPr>
          <p:cNvPr id="367" name="Google Shape;367;p39"/>
          <p:cNvSpPr txBox="1"/>
          <p:nvPr>
            <p:ph type="sldNum" idx="12"/>
          </p:nvPr>
        </p:nvSpPr>
        <p:spPr>
          <a:xfrm>
            <a:off x="8404375" y="4643093"/>
            <a:ext cx="548700" cy="3168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GB"/>
            </a:fld>
            <a:endParaRPr lang="en-GB"/>
          </a:p>
        </p:txBody>
      </p:sp>
      <p:sp>
        <p:nvSpPr>
          <p:cNvPr id="368" name="Google Shape;368;p39"/>
          <p:cNvSpPr txBox="1"/>
          <p:nvPr>
            <p:ph type="body" idx="4294967295"/>
          </p:nvPr>
        </p:nvSpPr>
        <p:spPr>
          <a:xfrm>
            <a:off x="260550" y="490500"/>
            <a:ext cx="8239200" cy="4162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GB" sz="3300">
                <a:solidFill>
                  <a:schemeClr val="accent1"/>
                </a:solidFill>
                <a:latin typeface="Bebas Neue" panose="020B0606020202050201"/>
                <a:ea typeface="Bebas Neue" panose="020B0606020202050201"/>
                <a:cs typeface="Bebas Neue" panose="020B0606020202050201"/>
                <a:sym typeface="Bebas Neue" panose="020B0606020202050201"/>
              </a:rPr>
              <a:t>References</a:t>
            </a:r>
            <a:endParaRPr sz="3300">
              <a:solidFill>
                <a:schemeClr val="accent1"/>
              </a:solidFill>
              <a:latin typeface="Bebas Neue" panose="020B0606020202050201"/>
              <a:ea typeface="Bebas Neue" panose="020B0606020202050201"/>
              <a:cs typeface="Bebas Neue" panose="020B0606020202050201"/>
              <a:sym typeface="Bebas Neue" panose="020B0606020202050201"/>
            </a:endParaRPr>
          </a:p>
          <a:p>
            <a:pPr marL="0" lvl="0" indent="0" algn="l" rtl="0">
              <a:spcBef>
                <a:spcPts val="800"/>
              </a:spcBef>
              <a:spcAft>
                <a:spcPts val="0"/>
              </a:spcAft>
              <a:buNone/>
            </a:pPr>
            <a:r>
              <a:rPr lang="en-GB" sz="1800">
                <a:solidFill>
                  <a:schemeClr val="lt1"/>
                </a:solidFill>
              </a:rPr>
              <a:t>Ruslan, S. and Andriy, M (2007) ‘Probabilistic Matrix Factorization’, Available: https://proceedings.neurips.cc/paper/2007/file/d7322ed717dedf1eb4e6e52a37ea7bcd-Paper.pdf</a:t>
            </a:r>
            <a:endParaRPr sz="1800">
              <a:solidFill>
                <a:schemeClr val="lt1"/>
              </a:solidFill>
            </a:endParaRPr>
          </a:p>
          <a:p>
            <a:pPr marL="0" lvl="0" indent="0" algn="l" rtl="0">
              <a:spcBef>
                <a:spcPts val="800"/>
              </a:spcBef>
              <a:spcAft>
                <a:spcPts val="0"/>
              </a:spcAft>
              <a:buNone/>
            </a:pPr>
            <a:endParaRPr sz="1800">
              <a:solidFill>
                <a:schemeClr val="lt1"/>
              </a:solidFill>
            </a:endParaRPr>
          </a:p>
          <a:p>
            <a:pPr marL="0" lvl="0" indent="0" algn="l" rtl="0">
              <a:spcBef>
                <a:spcPts val="800"/>
              </a:spcBef>
              <a:spcAft>
                <a:spcPts val="0"/>
              </a:spcAft>
              <a:buNone/>
            </a:pPr>
            <a:r>
              <a:rPr lang="en-GB" sz="1800">
                <a:solidFill>
                  <a:schemeClr val="lt1"/>
                </a:solidFill>
              </a:rPr>
              <a:t>Steffen, R. and Li, Z (2019), ‘On Difficulties of Evaluating Baselines’, Available:</a:t>
            </a:r>
            <a:endParaRPr sz="1800">
              <a:solidFill>
                <a:schemeClr val="lt1"/>
              </a:solidFill>
            </a:endParaRPr>
          </a:p>
          <a:p>
            <a:pPr marL="0" lvl="0" indent="0" algn="l" rtl="0">
              <a:spcBef>
                <a:spcPts val="800"/>
              </a:spcBef>
              <a:spcAft>
                <a:spcPts val="0"/>
              </a:spcAft>
              <a:buNone/>
            </a:pPr>
            <a:r>
              <a:rPr lang="en-GB" sz="1800">
                <a:solidFill>
                  <a:schemeClr val="lt1"/>
                </a:solidFill>
              </a:rPr>
              <a:t>https://arxiv.org/pdf/1905.01395.pdf</a:t>
            </a:r>
            <a:endParaRPr sz="1800">
              <a:solidFill>
                <a:schemeClr val="lt1"/>
              </a:solidFill>
            </a:endParaRPr>
          </a:p>
          <a:p>
            <a:pPr marL="0" lvl="0" indent="0" algn="l" rtl="0">
              <a:spcBef>
                <a:spcPts val="800"/>
              </a:spcBef>
              <a:spcAft>
                <a:spcPts val="0"/>
              </a:spcAft>
              <a:buNone/>
            </a:pPr>
            <a:endParaRPr sz="1800">
              <a:solidFill>
                <a:schemeClr val="lt1"/>
              </a:solidFill>
            </a:endParaRPr>
          </a:p>
          <a:p>
            <a:pPr marL="0" lvl="0" indent="0" algn="l" rtl="0">
              <a:spcBef>
                <a:spcPts val="800"/>
              </a:spcBef>
              <a:spcAft>
                <a:spcPts val="0"/>
              </a:spcAft>
              <a:buNone/>
            </a:pPr>
            <a:r>
              <a:rPr lang="en-GB" sz="1800">
                <a:solidFill>
                  <a:schemeClr val="lt1"/>
                </a:solidFill>
              </a:rPr>
              <a:t>Case Study ‘Probabilistic Matrix Factorization for Making Personalized Recommendations’, Available:</a:t>
            </a:r>
            <a:endParaRPr sz="1800">
              <a:solidFill>
                <a:schemeClr val="lt1"/>
              </a:solidFill>
            </a:endParaRPr>
          </a:p>
          <a:p>
            <a:pPr marL="0" lvl="0" indent="0" algn="l" rtl="0">
              <a:spcBef>
                <a:spcPts val="800"/>
              </a:spcBef>
              <a:spcAft>
                <a:spcPts val="800"/>
              </a:spcAft>
              <a:buNone/>
            </a:pPr>
            <a:r>
              <a:rPr lang="en-GB" sz="1800">
                <a:solidFill>
                  <a:schemeClr val="lt1"/>
                </a:solidFill>
              </a:rPr>
              <a:t>https://docs.pymc.io/notebooks/probabilistic_matrix_factorization.html</a:t>
            </a:r>
            <a:endParaRPr sz="1800">
              <a:solidFill>
                <a:schemeClr val="lt1"/>
              </a:solidFill>
            </a:endParaRPr>
          </a:p>
        </p:txBody>
      </p:sp>
      <p:grpSp>
        <p:nvGrpSpPr>
          <p:cNvPr id="369" name="Google Shape;369;p39"/>
          <p:cNvGrpSpPr/>
          <p:nvPr/>
        </p:nvGrpSpPr>
        <p:grpSpPr>
          <a:xfrm>
            <a:off x="7293324" y="1489975"/>
            <a:ext cx="1850675" cy="3653525"/>
            <a:chOff x="6092899" y="1233450"/>
            <a:chExt cx="1850675" cy="3653525"/>
          </a:xfrm>
        </p:grpSpPr>
        <p:pic>
          <p:nvPicPr>
            <p:cNvPr id="370" name="Google Shape;370;p39"/>
            <p:cNvPicPr preferRelativeResize="0"/>
            <p:nvPr/>
          </p:nvPicPr>
          <p:blipFill rotWithShape="1">
            <a:blip r:embed="rId1"/>
            <a:srcRect r="31833"/>
            <a:stretch>
              <a:fillRect/>
            </a:stretch>
          </p:blipFill>
          <p:spPr>
            <a:xfrm>
              <a:off x="6092899" y="1233450"/>
              <a:ext cx="1850675" cy="3653525"/>
            </a:xfrm>
            <a:prstGeom prst="rect">
              <a:avLst/>
            </a:prstGeom>
            <a:noFill/>
            <a:ln>
              <a:noFill/>
            </a:ln>
          </p:spPr>
        </p:pic>
        <p:pic>
          <p:nvPicPr>
            <p:cNvPr id="371" name="Google Shape;371;p39"/>
            <p:cNvPicPr preferRelativeResize="0"/>
            <p:nvPr/>
          </p:nvPicPr>
          <p:blipFill>
            <a:blip r:embed="rId2"/>
            <a:stretch>
              <a:fillRect/>
            </a:stretch>
          </p:blipFill>
          <p:spPr>
            <a:xfrm>
              <a:off x="7313796" y="1855508"/>
              <a:ext cx="232462" cy="156560"/>
            </a:xfrm>
            <a:prstGeom prst="rect">
              <a:avLst/>
            </a:prstGeom>
            <a:noFill/>
            <a:ln>
              <a:noFill/>
            </a:ln>
          </p:spPr>
        </p:pic>
      </p:grpSp>
    </p:spTree>
  </p:cSld>
  <p:clrMapOvr>
    <a:masterClrMapping/>
  </p:clrMapOvr>
  <p:transition>
    <p:fade thruBlk="1"/>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375" name="Shape 375"/>
        <p:cNvGrpSpPr/>
        <p:nvPr/>
      </p:nvGrpSpPr>
      <p:grpSpPr>
        <a:xfrm>
          <a:off x="0" y="0"/>
          <a:ext cx="0" cy="0"/>
          <a:chOff x="0" y="0"/>
          <a:chExt cx="0" cy="0"/>
        </a:xfrm>
      </p:grpSpPr>
      <p:pic>
        <p:nvPicPr>
          <p:cNvPr id="376" name="Google Shape;376;p40"/>
          <p:cNvPicPr preferRelativeResize="0"/>
          <p:nvPr/>
        </p:nvPicPr>
        <p:blipFill>
          <a:blip r:embed="rId1"/>
          <a:stretch>
            <a:fillRect/>
          </a:stretch>
        </p:blipFill>
        <p:spPr>
          <a:xfrm>
            <a:off x="6240997" y="576525"/>
            <a:ext cx="1496437" cy="1343865"/>
          </a:xfrm>
          <a:prstGeom prst="rect">
            <a:avLst/>
          </a:prstGeom>
          <a:noFill/>
          <a:ln>
            <a:noFill/>
          </a:ln>
        </p:spPr>
      </p:pic>
      <p:sp>
        <p:nvSpPr>
          <p:cNvPr id="377" name="Google Shape;377;p40"/>
          <p:cNvSpPr/>
          <p:nvPr/>
        </p:nvSpPr>
        <p:spPr>
          <a:xfrm>
            <a:off x="6452663" y="985601"/>
            <a:ext cx="1073096" cy="316800"/>
          </a:xfrm>
          <a:prstGeom prst="rect">
            <a:avLst/>
          </a:prstGeom>
        </p:spPr>
        <p:txBody>
          <a:bodyPr>
            <a:prstTxWarp prst="textPlain">
              <a:avLst/>
            </a:prstTxWarp>
          </a:bodyPr>
          <a:lstStyle/>
          <a:p>
            <a:pPr lvl="0" algn="ctr"/>
            <a:r>
              <a:rPr b="1" i="0">
                <a:ln>
                  <a:noFill/>
                </a:ln>
                <a:gradFill>
                  <a:gsLst>
                    <a:gs pos="0">
                      <a:srgbClr val="9FFAFF"/>
                    </a:gs>
                    <a:gs pos="58000">
                      <a:schemeClr val="accent1"/>
                    </a:gs>
                    <a:gs pos="100000">
                      <a:schemeClr val="accent1"/>
                    </a:gs>
                  </a:gsLst>
                  <a:path path="circle">
                    <a:fillToRect l="100000" t="100000"/>
                  </a:path>
                  <a:tileRect r="-100000" b="-100000"/>
                </a:gradFill>
                <a:latin typeface="Bebas Neue" panose="020B0606020202050201"/>
              </a:rPr>
              <a:t>Thanks!</a:t>
            </a:r>
            <a:endParaRPr b="1" i="0">
              <a:ln>
                <a:noFill/>
              </a:ln>
              <a:gradFill>
                <a:gsLst>
                  <a:gs pos="0">
                    <a:srgbClr val="9FFAFF"/>
                  </a:gs>
                  <a:gs pos="58000">
                    <a:schemeClr val="accent1"/>
                  </a:gs>
                  <a:gs pos="100000">
                    <a:schemeClr val="accent1"/>
                  </a:gs>
                </a:gsLst>
                <a:path path="circle">
                  <a:fillToRect l="100000" t="100000"/>
                </a:path>
                <a:tileRect r="-100000" b="-100000"/>
              </a:gradFill>
              <a:latin typeface="Bebas Neue" panose="020B0606020202050201"/>
            </a:endParaRPr>
          </a:p>
        </p:txBody>
      </p:sp>
      <p:pic>
        <p:nvPicPr>
          <p:cNvPr id="378" name="Google Shape;378;p40"/>
          <p:cNvPicPr preferRelativeResize="0"/>
          <p:nvPr/>
        </p:nvPicPr>
        <p:blipFill>
          <a:blip r:embed="rId2"/>
          <a:stretch>
            <a:fillRect/>
          </a:stretch>
        </p:blipFill>
        <p:spPr>
          <a:xfrm>
            <a:off x="5950400" y="1128926"/>
            <a:ext cx="2904825" cy="3705499"/>
          </a:xfrm>
          <a:prstGeom prst="rect">
            <a:avLst/>
          </a:prstGeom>
          <a:noFill/>
          <a:ln>
            <a:noFill/>
          </a:ln>
        </p:spPr>
      </p:pic>
      <p:sp>
        <p:nvSpPr>
          <p:cNvPr id="379" name="Google Shape;379;p40"/>
          <p:cNvSpPr txBox="1"/>
          <p:nvPr>
            <p:ph type="body" idx="4294967295"/>
          </p:nvPr>
        </p:nvSpPr>
        <p:spPr>
          <a:xfrm>
            <a:off x="1256000" y="2141700"/>
            <a:ext cx="4694400" cy="860100"/>
          </a:xfrm>
          <a:prstGeom prst="rect">
            <a:avLst/>
          </a:prstGeom>
        </p:spPr>
        <p:txBody>
          <a:bodyPr spcFirstLastPara="1" wrap="square" lIns="0" tIns="0" rIns="0" bIns="0" anchor="t" anchorCtr="0">
            <a:noAutofit/>
          </a:bodyPr>
          <a:lstStyle/>
          <a:p>
            <a:pPr marL="0" lvl="0" indent="0" algn="l" rtl="0">
              <a:spcBef>
                <a:spcPts val="0"/>
              </a:spcBef>
              <a:spcAft>
                <a:spcPts val="800"/>
              </a:spcAft>
              <a:buNone/>
            </a:pPr>
            <a:r>
              <a:rPr lang="en-GB" sz="5400">
                <a:solidFill>
                  <a:schemeClr val="lt1"/>
                </a:solidFill>
                <a:latin typeface="Bebas Neue" panose="020B0606020202050201"/>
                <a:ea typeface="Bebas Neue" panose="020B0606020202050201"/>
                <a:cs typeface="Bebas Neue" panose="020B0606020202050201"/>
                <a:sym typeface="Bebas Neue" panose="020B0606020202050201"/>
              </a:rPr>
              <a:t>Any questions?</a:t>
            </a:r>
            <a:endParaRPr>
              <a:solidFill>
                <a:schemeClr val="lt1"/>
              </a:solidFill>
            </a:endParaRPr>
          </a:p>
        </p:txBody>
      </p:sp>
      <p:sp>
        <p:nvSpPr>
          <p:cNvPr id="380" name="Google Shape;380;p40"/>
          <p:cNvSpPr txBox="1"/>
          <p:nvPr>
            <p:ph type="sldNum" idx="12"/>
          </p:nvPr>
        </p:nvSpPr>
        <p:spPr>
          <a:xfrm>
            <a:off x="8404375" y="4643093"/>
            <a:ext cx="548700" cy="3168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transition>
    <p:fade thruBlk="1"/>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31" name="Shape 131"/>
        <p:cNvGrpSpPr/>
        <p:nvPr/>
      </p:nvGrpSpPr>
      <p:grpSpPr>
        <a:xfrm>
          <a:off x="0" y="0"/>
          <a:ext cx="0" cy="0"/>
          <a:chOff x="0" y="0"/>
          <a:chExt cx="0" cy="0"/>
        </a:xfrm>
      </p:grpSpPr>
      <p:pic>
        <p:nvPicPr>
          <p:cNvPr id="132" name="Google Shape;132;p24"/>
          <p:cNvPicPr preferRelativeResize="0"/>
          <p:nvPr/>
        </p:nvPicPr>
        <p:blipFill>
          <a:blip r:embed="rId1"/>
          <a:stretch>
            <a:fillRect/>
          </a:stretch>
        </p:blipFill>
        <p:spPr>
          <a:xfrm>
            <a:off x="6807200" y="2181277"/>
            <a:ext cx="2222651" cy="2835300"/>
          </a:xfrm>
          <a:prstGeom prst="rect">
            <a:avLst/>
          </a:prstGeom>
          <a:noFill/>
          <a:ln>
            <a:noFill/>
          </a:ln>
        </p:spPr>
      </p:pic>
      <p:pic>
        <p:nvPicPr>
          <p:cNvPr id="133" name="Google Shape;133;p24"/>
          <p:cNvPicPr preferRelativeResize="0"/>
          <p:nvPr/>
        </p:nvPicPr>
        <p:blipFill>
          <a:blip r:embed="rId2"/>
          <a:stretch>
            <a:fillRect/>
          </a:stretch>
        </p:blipFill>
        <p:spPr>
          <a:xfrm>
            <a:off x="6606475" y="1627277"/>
            <a:ext cx="554000" cy="554000"/>
          </a:xfrm>
          <a:prstGeom prst="rect">
            <a:avLst/>
          </a:prstGeom>
          <a:noFill/>
          <a:ln>
            <a:noFill/>
          </a:ln>
        </p:spPr>
      </p:pic>
      <p:pic>
        <p:nvPicPr>
          <p:cNvPr id="134" name="Google Shape;134;p24"/>
          <p:cNvPicPr preferRelativeResize="0"/>
          <p:nvPr/>
        </p:nvPicPr>
        <p:blipFill>
          <a:blip r:embed="rId3"/>
          <a:stretch>
            <a:fillRect/>
          </a:stretch>
        </p:blipFill>
        <p:spPr>
          <a:xfrm>
            <a:off x="237475" y="819325"/>
            <a:ext cx="6279424" cy="3916801"/>
          </a:xfrm>
          <a:prstGeom prst="rect">
            <a:avLst/>
          </a:prstGeom>
          <a:noFill/>
          <a:ln>
            <a:noFill/>
          </a:ln>
        </p:spPr>
      </p:pic>
      <p:sp>
        <p:nvSpPr>
          <p:cNvPr id="135" name="Google Shape;135;p24"/>
          <p:cNvSpPr txBox="1"/>
          <p:nvPr>
            <p:ph type="subTitle" idx="4294967295"/>
          </p:nvPr>
        </p:nvSpPr>
        <p:spPr>
          <a:xfrm>
            <a:off x="375150" y="293538"/>
            <a:ext cx="4960500" cy="383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GB" sz="3400">
                <a:solidFill>
                  <a:schemeClr val="lt1"/>
                </a:solidFill>
                <a:latin typeface="Bebas Neue" panose="020B0606020202050201"/>
                <a:ea typeface="Bebas Neue" panose="020B0606020202050201"/>
                <a:cs typeface="Bebas Neue" panose="020B0606020202050201"/>
                <a:sym typeface="Bebas Neue" panose="020B0606020202050201"/>
              </a:rPr>
              <a:t>What’s the mechanism behind it?</a:t>
            </a:r>
            <a:endParaRPr sz="3400">
              <a:solidFill>
                <a:schemeClr val="lt1"/>
              </a:solidFill>
              <a:latin typeface="Bebas Neue" panose="020B0606020202050201"/>
              <a:ea typeface="Bebas Neue" panose="020B0606020202050201"/>
              <a:cs typeface="Bebas Neue" panose="020B0606020202050201"/>
              <a:sym typeface="Bebas Neue" panose="020B0606020202050201"/>
            </a:endParaRPr>
          </a:p>
          <a:p>
            <a:pPr marL="0" lvl="0" indent="0" algn="l" rtl="0">
              <a:spcBef>
                <a:spcPts val="800"/>
              </a:spcBef>
              <a:spcAft>
                <a:spcPts val="800"/>
              </a:spcAft>
              <a:buNone/>
            </a:pPr>
            <a:endParaRPr sz="3400">
              <a:solidFill>
                <a:schemeClr val="lt1"/>
              </a:solidFill>
              <a:latin typeface="Bebas Neue" panose="020B0606020202050201"/>
              <a:ea typeface="Bebas Neue" panose="020B0606020202050201"/>
              <a:cs typeface="Bebas Neue" panose="020B0606020202050201"/>
              <a:sym typeface="Bebas Neue" panose="020B0606020202050201"/>
            </a:endParaRPr>
          </a:p>
        </p:txBody>
      </p:sp>
    </p:spTree>
  </p:cSld>
  <p:clrMapOvr>
    <a:masterClrMapping/>
  </p:clrMapOvr>
  <p:transition>
    <p:fade thruBlk="1"/>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39" name="Shape 139"/>
        <p:cNvGrpSpPr/>
        <p:nvPr/>
      </p:nvGrpSpPr>
      <p:grpSpPr>
        <a:xfrm>
          <a:off x="0" y="0"/>
          <a:ext cx="0" cy="0"/>
          <a:chOff x="0" y="0"/>
          <a:chExt cx="0" cy="0"/>
        </a:xfrm>
      </p:grpSpPr>
      <p:pic>
        <p:nvPicPr>
          <p:cNvPr id="140" name="Google Shape;140;p25"/>
          <p:cNvPicPr preferRelativeResize="0"/>
          <p:nvPr/>
        </p:nvPicPr>
        <p:blipFill>
          <a:blip r:embed="rId1"/>
          <a:stretch>
            <a:fillRect/>
          </a:stretch>
        </p:blipFill>
        <p:spPr>
          <a:xfrm>
            <a:off x="6755334" y="1156100"/>
            <a:ext cx="820766" cy="737100"/>
          </a:xfrm>
          <a:prstGeom prst="rect">
            <a:avLst/>
          </a:prstGeom>
          <a:noFill/>
          <a:ln>
            <a:noFill/>
          </a:ln>
        </p:spPr>
      </p:pic>
      <p:pic>
        <p:nvPicPr>
          <p:cNvPr id="141" name="Google Shape;141;p25"/>
          <p:cNvPicPr preferRelativeResize="0"/>
          <p:nvPr/>
        </p:nvPicPr>
        <p:blipFill>
          <a:blip r:embed="rId2"/>
          <a:stretch>
            <a:fillRect/>
          </a:stretch>
        </p:blipFill>
        <p:spPr>
          <a:xfrm>
            <a:off x="5910177" y="1129286"/>
            <a:ext cx="2904825" cy="3705499"/>
          </a:xfrm>
          <a:prstGeom prst="rect">
            <a:avLst/>
          </a:prstGeom>
          <a:noFill/>
          <a:ln>
            <a:noFill/>
          </a:ln>
        </p:spPr>
      </p:pic>
      <p:sp>
        <p:nvSpPr>
          <p:cNvPr id="142" name="Google Shape;142;p25"/>
          <p:cNvSpPr txBox="1"/>
          <p:nvPr>
            <p:ph type="title"/>
          </p:nvPr>
        </p:nvSpPr>
        <p:spPr>
          <a:xfrm>
            <a:off x="388625" y="328925"/>
            <a:ext cx="75933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GB"/>
              <a:t>Outline</a:t>
            </a:r>
            <a:endParaRPr lang="en-GB"/>
          </a:p>
        </p:txBody>
      </p:sp>
      <p:sp>
        <p:nvSpPr>
          <p:cNvPr id="143" name="Google Shape;143;p25"/>
          <p:cNvSpPr txBox="1"/>
          <p:nvPr>
            <p:ph type="body" idx="1"/>
          </p:nvPr>
        </p:nvSpPr>
        <p:spPr>
          <a:xfrm>
            <a:off x="2687850" y="1272925"/>
            <a:ext cx="2324700" cy="3418200"/>
          </a:xfrm>
          <a:prstGeom prst="rect">
            <a:avLst/>
          </a:prstGeom>
        </p:spPr>
        <p:txBody>
          <a:bodyPr spcFirstLastPara="1" wrap="square" lIns="0" tIns="0" rIns="0" bIns="0" anchor="t" anchorCtr="0">
            <a:noAutofit/>
          </a:bodyPr>
          <a:lstStyle/>
          <a:p>
            <a:pPr marL="0" lvl="0" indent="0" algn="l" rtl="0">
              <a:lnSpc>
                <a:spcPct val="80000"/>
              </a:lnSpc>
              <a:spcBef>
                <a:spcPts val="0"/>
              </a:spcBef>
              <a:spcAft>
                <a:spcPts val="0"/>
              </a:spcAft>
              <a:buClr>
                <a:schemeClr val="dk1"/>
              </a:buClr>
              <a:buSzPts val="1100"/>
              <a:buFont typeface="Arial" panose="020B0604020202020204"/>
              <a:buNone/>
            </a:pPr>
            <a:r>
              <a:rPr lang="en-GB" sz="1800" b="1"/>
              <a:t>Project Goal</a:t>
            </a:r>
            <a:endParaRPr sz="1800"/>
          </a:p>
          <a:p>
            <a:pPr marL="0" lvl="0" indent="0" algn="l" rtl="0">
              <a:lnSpc>
                <a:spcPct val="80000"/>
              </a:lnSpc>
              <a:spcBef>
                <a:spcPts val="800"/>
              </a:spcBef>
              <a:spcAft>
                <a:spcPts val="0"/>
              </a:spcAft>
              <a:buClr>
                <a:schemeClr val="dk1"/>
              </a:buClr>
              <a:buSzPts val="1100"/>
              <a:buFont typeface="Arial" panose="020B0604020202020204"/>
              <a:buNone/>
            </a:pPr>
            <a:endParaRPr sz="1800"/>
          </a:p>
          <a:p>
            <a:pPr marL="0" lvl="0" indent="0" algn="l" rtl="0">
              <a:lnSpc>
                <a:spcPct val="80000"/>
              </a:lnSpc>
              <a:spcBef>
                <a:spcPts val="800"/>
              </a:spcBef>
              <a:spcAft>
                <a:spcPts val="0"/>
              </a:spcAft>
              <a:buClr>
                <a:schemeClr val="dk1"/>
              </a:buClr>
              <a:buSzPts val="1100"/>
              <a:buFont typeface="Arial" panose="020B0604020202020204"/>
              <a:buNone/>
            </a:pPr>
            <a:r>
              <a:rPr lang="en-GB" sz="1800" b="1"/>
              <a:t>Dataset Overview</a:t>
            </a:r>
            <a:endParaRPr sz="1800" b="1"/>
          </a:p>
          <a:p>
            <a:pPr marL="0" lvl="0" indent="0" algn="l" rtl="0">
              <a:lnSpc>
                <a:spcPct val="80000"/>
              </a:lnSpc>
              <a:spcBef>
                <a:spcPts val="800"/>
              </a:spcBef>
              <a:spcAft>
                <a:spcPts val="0"/>
              </a:spcAft>
              <a:buClr>
                <a:schemeClr val="dk1"/>
              </a:buClr>
              <a:buSzPts val="1100"/>
              <a:buFont typeface="Arial" panose="020B0604020202020204"/>
              <a:buNone/>
            </a:pPr>
            <a:endParaRPr sz="1800" b="1"/>
          </a:p>
          <a:p>
            <a:pPr marL="0" lvl="0" indent="0" algn="l" rtl="0">
              <a:lnSpc>
                <a:spcPct val="80000"/>
              </a:lnSpc>
              <a:spcBef>
                <a:spcPts val="800"/>
              </a:spcBef>
              <a:spcAft>
                <a:spcPts val="0"/>
              </a:spcAft>
              <a:buClr>
                <a:schemeClr val="dk1"/>
              </a:buClr>
              <a:buSzPts val="1100"/>
              <a:buFont typeface="Arial" panose="020B0604020202020204"/>
              <a:buNone/>
            </a:pPr>
            <a:r>
              <a:rPr lang="en-GB" sz="1800" b="1"/>
              <a:t>Model Selection</a:t>
            </a:r>
            <a:endParaRPr sz="1800" b="1"/>
          </a:p>
          <a:p>
            <a:pPr marL="0" lvl="0" indent="0" algn="l" rtl="0">
              <a:lnSpc>
                <a:spcPct val="80000"/>
              </a:lnSpc>
              <a:spcBef>
                <a:spcPts val="800"/>
              </a:spcBef>
              <a:spcAft>
                <a:spcPts val="0"/>
              </a:spcAft>
              <a:buClr>
                <a:schemeClr val="dk1"/>
              </a:buClr>
              <a:buSzPts val="1100"/>
              <a:buFont typeface="Arial" panose="020B0604020202020204"/>
              <a:buNone/>
            </a:pPr>
            <a:endParaRPr sz="1800" b="1"/>
          </a:p>
          <a:p>
            <a:pPr marL="0" lvl="0" indent="0" algn="l" rtl="0">
              <a:lnSpc>
                <a:spcPct val="80000"/>
              </a:lnSpc>
              <a:spcBef>
                <a:spcPts val="800"/>
              </a:spcBef>
              <a:spcAft>
                <a:spcPts val="0"/>
              </a:spcAft>
              <a:buClr>
                <a:schemeClr val="dk1"/>
              </a:buClr>
              <a:buSzPts val="1100"/>
              <a:buFont typeface="Arial" panose="020B0604020202020204"/>
              <a:buNone/>
            </a:pPr>
            <a:r>
              <a:rPr lang="en-GB" sz="1800" b="1"/>
              <a:t>Model Evaluation</a:t>
            </a:r>
            <a:endParaRPr sz="1800" b="1"/>
          </a:p>
          <a:p>
            <a:pPr marL="0" lvl="0" indent="0" algn="l" rtl="0">
              <a:lnSpc>
                <a:spcPct val="80000"/>
              </a:lnSpc>
              <a:spcBef>
                <a:spcPts val="800"/>
              </a:spcBef>
              <a:spcAft>
                <a:spcPts val="0"/>
              </a:spcAft>
              <a:buClr>
                <a:schemeClr val="dk1"/>
              </a:buClr>
              <a:buSzPts val="1100"/>
              <a:buFont typeface="Arial" panose="020B0604020202020204"/>
              <a:buNone/>
            </a:pPr>
            <a:endParaRPr sz="1800" b="1"/>
          </a:p>
          <a:p>
            <a:pPr marL="0" lvl="0" indent="0" algn="l" rtl="0">
              <a:lnSpc>
                <a:spcPct val="80000"/>
              </a:lnSpc>
              <a:spcBef>
                <a:spcPts val="800"/>
              </a:spcBef>
              <a:spcAft>
                <a:spcPts val="0"/>
              </a:spcAft>
              <a:buClr>
                <a:schemeClr val="dk1"/>
              </a:buClr>
              <a:buSzPts val="1100"/>
              <a:buFont typeface="Arial" panose="020B0604020202020204"/>
              <a:buNone/>
            </a:pPr>
            <a:r>
              <a:rPr lang="en-GB" sz="1800" b="1"/>
              <a:t>Result</a:t>
            </a:r>
            <a:endParaRPr sz="1800" b="1"/>
          </a:p>
          <a:p>
            <a:pPr marL="0" lvl="0" indent="0" algn="l" rtl="0">
              <a:lnSpc>
                <a:spcPct val="80000"/>
              </a:lnSpc>
              <a:spcBef>
                <a:spcPts val="800"/>
              </a:spcBef>
              <a:spcAft>
                <a:spcPts val="0"/>
              </a:spcAft>
              <a:buClr>
                <a:schemeClr val="dk1"/>
              </a:buClr>
              <a:buSzPts val="1100"/>
              <a:buFont typeface="Arial" panose="020B0604020202020204"/>
              <a:buNone/>
            </a:pPr>
            <a:endParaRPr sz="1800" b="1"/>
          </a:p>
          <a:p>
            <a:pPr marL="0" lvl="0" indent="0" algn="l" rtl="0">
              <a:lnSpc>
                <a:spcPct val="80000"/>
              </a:lnSpc>
              <a:spcBef>
                <a:spcPts val="800"/>
              </a:spcBef>
              <a:spcAft>
                <a:spcPts val="800"/>
              </a:spcAft>
              <a:buClr>
                <a:schemeClr val="dk1"/>
              </a:buClr>
              <a:buSzPts val="1100"/>
              <a:buFont typeface="Arial" panose="020B0604020202020204"/>
              <a:buNone/>
            </a:pPr>
            <a:r>
              <a:rPr lang="en-GB" sz="1800" b="1"/>
              <a:t>Conclusion</a:t>
            </a:r>
            <a:endParaRPr sz="1800" b="1"/>
          </a:p>
        </p:txBody>
      </p:sp>
      <p:sp>
        <p:nvSpPr>
          <p:cNvPr id="144" name="Google Shape;144;p25"/>
          <p:cNvSpPr txBox="1"/>
          <p:nvPr>
            <p:ph type="sldNum" idx="12"/>
          </p:nvPr>
        </p:nvSpPr>
        <p:spPr>
          <a:xfrm>
            <a:off x="8404375" y="4643093"/>
            <a:ext cx="548700" cy="3168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GB"/>
            </a:fld>
            <a:endParaRPr lang="en-GB"/>
          </a:p>
        </p:txBody>
      </p:sp>
      <p:grpSp>
        <p:nvGrpSpPr>
          <p:cNvPr id="145" name="Google Shape;145;p25"/>
          <p:cNvGrpSpPr/>
          <p:nvPr/>
        </p:nvGrpSpPr>
        <p:grpSpPr>
          <a:xfrm>
            <a:off x="6986537" y="1317174"/>
            <a:ext cx="358351" cy="298118"/>
            <a:chOff x="1926350" y="995225"/>
            <a:chExt cx="428650" cy="356600"/>
          </a:xfrm>
        </p:grpSpPr>
        <p:sp>
          <p:nvSpPr>
            <p:cNvPr id="146" name="Google Shape;146;p25"/>
            <p:cNvSpPr/>
            <p:nvPr/>
          </p:nvSpPr>
          <p:spPr>
            <a:xfrm>
              <a:off x="1926350" y="1298075"/>
              <a:ext cx="208225" cy="53750"/>
            </a:xfrm>
            <a:custGeom>
              <a:avLst/>
              <a:gdLst/>
              <a:ahLst/>
              <a:cxnLst/>
              <a:rect l="l" t="t" r="r" b="b"/>
              <a:pathLst>
                <a:path w="8329" h="2150" extrusionOk="0">
                  <a:moveTo>
                    <a:pt x="0" y="0"/>
                  </a:moveTo>
                  <a:lnTo>
                    <a:pt x="0" y="489"/>
                  </a:lnTo>
                  <a:lnTo>
                    <a:pt x="25" y="635"/>
                  </a:lnTo>
                  <a:lnTo>
                    <a:pt x="74" y="758"/>
                  </a:lnTo>
                  <a:lnTo>
                    <a:pt x="147" y="855"/>
                  </a:lnTo>
                  <a:lnTo>
                    <a:pt x="245" y="953"/>
                  </a:lnTo>
                  <a:lnTo>
                    <a:pt x="391" y="1026"/>
                  </a:lnTo>
                  <a:lnTo>
                    <a:pt x="562" y="1051"/>
                  </a:lnTo>
                  <a:lnTo>
                    <a:pt x="733" y="1026"/>
                  </a:lnTo>
                  <a:lnTo>
                    <a:pt x="1295" y="855"/>
                  </a:lnTo>
                  <a:lnTo>
                    <a:pt x="1661" y="782"/>
                  </a:lnTo>
                  <a:lnTo>
                    <a:pt x="2076" y="684"/>
                  </a:lnTo>
                  <a:lnTo>
                    <a:pt x="2540" y="611"/>
                  </a:lnTo>
                  <a:lnTo>
                    <a:pt x="3029" y="562"/>
                  </a:lnTo>
                  <a:lnTo>
                    <a:pt x="3591" y="513"/>
                  </a:lnTo>
                  <a:lnTo>
                    <a:pt x="4177" y="489"/>
                  </a:lnTo>
                  <a:lnTo>
                    <a:pt x="4616" y="513"/>
                  </a:lnTo>
                  <a:lnTo>
                    <a:pt x="5032" y="538"/>
                  </a:lnTo>
                  <a:lnTo>
                    <a:pt x="5422" y="611"/>
                  </a:lnTo>
                  <a:lnTo>
                    <a:pt x="5789" y="684"/>
                  </a:lnTo>
                  <a:lnTo>
                    <a:pt x="6131" y="782"/>
                  </a:lnTo>
                  <a:lnTo>
                    <a:pt x="6448" y="880"/>
                  </a:lnTo>
                  <a:lnTo>
                    <a:pt x="6717" y="1002"/>
                  </a:lnTo>
                  <a:lnTo>
                    <a:pt x="6985" y="1124"/>
                  </a:lnTo>
                  <a:lnTo>
                    <a:pt x="7205" y="1246"/>
                  </a:lnTo>
                  <a:lnTo>
                    <a:pt x="7425" y="1393"/>
                  </a:lnTo>
                  <a:lnTo>
                    <a:pt x="7791" y="1661"/>
                  </a:lnTo>
                  <a:lnTo>
                    <a:pt x="8084" y="1930"/>
                  </a:lnTo>
                  <a:lnTo>
                    <a:pt x="8329" y="2150"/>
                  </a:lnTo>
                  <a:lnTo>
                    <a:pt x="8329" y="1661"/>
                  </a:lnTo>
                  <a:lnTo>
                    <a:pt x="8084" y="1441"/>
                  </a:lnTo>
                  <a:lnTo>
                    <a:pt x="7791" y="1173"/>
                  </a:lnTo>
                  <a:lnTo>
                    <a:pt x="7425" y="904"/>
                  </a:lnTo>
                  <a:lnTo>
                    <a:pt x="7205" y="758"/>
                  </a:lnTo>
                  <a:lnTo>
                    <a:pt x="6985" y="635"/>
                  </a:lnTo>
                  <a:lnTo>
                    <a:pt x="6717" y="513"/>
                  </a:lnTo>
                  <a:lnTo>
                    <a:pt x="6448" y="391"/>
                  </a:lnTo>
                  <a:lnTo>
                    <a:pt x="6131" y="294"/>
                  </a:lnTo>
                  <a:lnTo>
                    <a:pt x="5789" y="196"/>
                  </a:lnTo>
                  <a:lnTo>
                    <a:pt x="5422" y="123"/>
                  </a:lnTo>
                  <a:lnTo>
                    <a:pt x="5032" y="49"/>
                  </a:lnTo>
                  <a:lnTo>
                    <a:pt x="4616" y="25"/>
                  </a:lnTo>
                  <a:lnTo>
                    <a:pt x="4177" y="0"/>
                  </a:lnTo>
                  <a:lnTo>
                    <a:pt x="3591" y="25"/>
                  </a:lnTo>
                  <a:lnTo>
                    <a:pt x="3029" y="74"/>
                  </a:lnTo>
                  <a:lnTo>
                    <a:pt x="2540" y="123"/>
                  </a:lnTo>
                  <a:lnTo>
                    <a:pt x="2076" y="196"/>
                  </a:lnTo>
                  <a:lnTo>
                    <a:pt x="1661" y="294"/>
                  </a:lnTo>
                  <a:lnTo>
                    <a:pt x="1295" y="367"/>
                  </a:lnTo>
                  <a:lnTo>
                    <a:pt x="733" y="538"/>
                  </a:lnTo>
                  <a:lnTo>
                    <a:pt x="562" y="562"/>
                  </a:lnTo>
                  <a:lnTo>
                    <a:pt x="391" y="538"/>
                  </a:lnTo>
                  <a:lnTo>
                    <a:pt x="245" y="465"/>
                  </a:lnTo>
                  <a:lnTo>
                    <a:pt x="147" y="367"/>
                  </a:lnTo>
                  <a:lnTo>
                    <a:pt x="74" y="269"/>
                  </a:lnTo>
                  <a:lnTo>
                    <a:pt x="25" y="147"/>
                  </a:lnTo>
                  <a:lnTo>
                    <a:pt x="0" y="0"/>
                  </a:lnTo>
                  <a:close/>
                </a:path>
              </a:pathLst>
            </a:custGeom>
            <a:gradFill>
              <a:gsLst>
                <a:gs pos="0">
                  <a:srgbClr val="44506E"/>
                </a:gs>
                <a:gs pos="58000">
                  <a:schemeClr val="dk1"/>
                </a:gs>
                <a:gs pos="100000">
                  <a:schemeClr val="dk1"/>
                </a:gs>
              </a:gsLst>
              <a:path path="circle">
                <a:fillToRect l="100000" t="100000"/>
              </a:path>
              <a:tileRect r="-100000" b="-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47" name="Google Shape;147;p25"/>
            <p:cNvSpPr/>
            <p:nvPr/>
          </p:nvSpPr>
          <p:spPr>
            <a:xfrm>
              <a:off x="2146775" y="1298075"/>
              <a:ext cx="208225" cy="53750"/>
            </a:xfrm>
            <a:custGeom>
              <a:avLst/>
              <a:gdLst/>
              <a:ahLst/>
              <a:cxnLst/>
              <a:rect l="l" t="t" r="r" b="b"/>
              <a:pathLst>
                <a:path w="8329" h="2150" extrusionOk="0">
                  <a:moveTo>
                    <a:pt x="4152" y="0"/>
                  </a:moveTo>
                  <a:lnTo>
                    <a:pt x="3712" y="25"/>
                  </a:lnTo>
                  <a:lnTo>
                    <a:pt x="3297" y="49"/>
                  </a:lnTo>
                  <a:lnTo>
                    <a:pt x="2907" y="123"/>
                  </a:lnTo>
                  <a:lnTo>
                    <a:pt x="2540" y="196"/>
                  </a:lnTo>
                  <a:lnTo>
                    <a:pt x="2198" y="294"/>
                  </a:lnTo>
                  <a:lnTo>
                    <a:pt x="1881" y="391"/>
                  </a:lnTo>
                  <a:lnTo>
                    <a:pt x="1612" y="513"/>
                  </a:lnTo>
                  <a:lnTo>
                    <a:pt x="1343" y="635"/>
                  </a:lnTo>
                  <a:lnTo>
                    <a:pt x="1124" y="758"/>
                  </a:lnTo>
                  <a:lnTo>
                    <a:pt x="904" y="904"/>
                  </a:lnTo>
                  <a:lnTo>
                    <a:pt x="537" y="1173"/>
                  </a:lnTo>
                  <a:lnTo>
                    <a:pt x="244" y="1441"/>
                  </a:lnTo>
                  <a:lnTo>
                    <a:pt x="0" y="1661"/>
                  </a:lnTo>
                  <a:lnTo>
                    <a:pt x="0" y="2150"/>
                  </a:lnTo>
                  <a:lnTo>
                    <a:pt x="244" y="1930"/>
                  </a:lnTo>
                  <a:lnTo>
                    <a:pt x="537" y="1661"/>
                  </a:lnTo>
                  <a:lnTo>
                    <a:pt x="904" y="1393"/>
                  </a:lnTo>
                  <a:lnTo>
                    <a:pt x="1124" y="1246"/>
                  </a:lnTo>
                  <a:lnTo>
                    <a:pt x="1343" y="1124"/>
                  </a:lnTo>
                  <a:lnTo>
                    <a:pt x="1612" y="1002"/>
                  </a:lnTo>
                  <a:lnTo>
                    <a:pt x="1881" y="880"/>
                  </a:lnTo>
                  <a:lnTo>
                    <a:pt x="2198" y="782"/>
                  </a:lnTo>
                  <a:lnTo>
                    <a:pt x="2540" y="684"/>
                  </a:lnTo>
                  <a:lnTo>
                    <a:pt x="2907" y="611"/>
                  </a:lnTo>
                  <a:lnTo>
                    <a:pt x="3297" y="538"/>
                  </a:lnTo>
                  <a:lnTo>
                    <a:pt x="3712" y="513"/>
                  </a:lnTo>
                  <a:lnTo>
                    <a:pt x="4152" y="489"/>
                  </a:lnTo>
                  <a:lnTo>
                    <a:pt x="4738" y="513"/>
                  </a:lnTo>
                  <a:lnTo>
                    <a:pt x="5300" y="562"/>
                  </a:lnTo>
                  <a:lnTo>
                    <a:pt x="5788" y="611"/>
                  </a:lnTo>
                  <a:lnTo>
                    <a:pt x="6252" y="684"/>
                  </a:lnTo>
                  <a:lnTo>
                    <a:pt x="6668" y="782"/>
                  </a:lnTo>
                  <a:lnTo>
                    <a:pt x="7034" y="855"/>
                  </a:lnTo>
                  <a:lnTo>
                    <a:pt x="7596" y="1026"/>
                  </a:lnTo>
                  <a:lnTo>
                    <a:pt x="7767" y="1051"/>
                  </a:lnTo>
                  <a:lnTo>
                    <a:pt x="7938" y="1026"/>
                  </a:lnTo>
                  <a:lnTo>
                    <a:pt x="8084" y="953"/>
                  </a:lnTo>
                  <a:lnTo>
                    <a:pt x="8182" y="855"/>
                  </a:lnTo>
                  <a:lnTo>
                    <a:pt x="8255" y="758"/>
                  </a:lnTo>
                  <a:lnTo>
                    <a:pt x="8304" y="635"/>
                  </a:lnTo>
                  <a:lnTo>
                    <a:pt x="8328" y="489"/>
                  </a:lnTo>
                  <a:lnTo>
                    <a:pt x="8328" y="0"/>
                  </a:lnTo>
                  <a:lnTo>
                    <a:pt x="8304" y="147"/>
                  </a:lnTo>
                  <a:lnTo>
                    <a:pt x="8255" y="269"/>
                  </a:lnTo>
                  <a:lnTo>
                    <a:pt x="8182" y="367"/>
                  </a:lnTo>
                  <a:lnTo>
                    <a:pt x="8084" y="465"/>
                  </a:lnTo>
                  <a:lnTo>
                    <a:pt x="7938" y="538"/>
                  </a:lnTo>
                  <a:lnTo>
                    <a:pt x="7767" y="562"/>
                  </a:lnTo>
                  <a:lnTo>
                    <a:pt x="7596" y="538"/>
                  </a:lnTo>
                  <a:lnTo>
                    <a:pt x="7034" y="367"/>
                  </a:lnTo>
                  <a:lnTo>
                    <a:pt x="6668" y="294"/>
                  </a:lnTo>
                  <a:lnTo>
                    <a:pt x="6252" y="196"/>
                  </a:lnTo>
                  <a:lnTo>
                    <a:pt x="5788" y="123"/>
                  </a:lnTo>
                  <a:lnTo>
                    <a:pt x="5300" y="74"/>
                  </a:lnTo>
                  <a:lnTo>
                    <a:pt x="4738" y="25"/>
                  </a:lnTo>
                  <a:lnTo>
                    <a:pt x="4152" y="0"/>
                  </a:lnTo>
                  <a:close/>
                </a:path>
              </a:pathLst>
            </a:custGeom>
            <a:gradFill>
              <a:gsLst>
                <a:gs pos="0">
                  <a:srgbClr val="44506E"/>
                </a:gs>
                <a:gs pos="58000">
                  <a:schemeClr val="dk1"/>
                </a:gs>
                <a:gs pos="100000">
                  <a:schemeClr val="dk1"/>
                </a:gs>
              </a:gsLst>
              <a:path path="circle">
                <a:fillToRect l="100000" t="100000"/>
              </a:path>
              <a:tileRect r="-100000" b="-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48" name="Google Shape;148;p25"/>
            <p:cNvSpPr/>
            <p:nvPr/>
          </p:nvSpPr>
          <p:spPr>
            <a:xfrm>
              <a:off x="1926350" y="995225"/>
              <a:ext cx="208225" cy="332175"/>
            </a:xfrm>
            <a:custGeom>
              <a:avLst/>
              <a:gdLst/>
              <a:ahLst/>
              <a:cxnLst/>
              <a:rect l="l" t="t" r="r" b="b"/>
              <a:pathLst>
                <a:path w="8329" h="13287" extrusionOk="0">
                  <a:moveTo>
                    <a:pt x="4177" y="1"/>
                  </a:moveTo>
                  <a:lnTo>
                    <a:pt x="3591" y="25"/>
                  </a:lnTo>
                  <a:lnTo>
                    <a:pt x="3029" y="74"/>
                  </a:lnTo>
                  <a:lnTo>
                    <a:pt x="2467" y="196"/>
                  </a:lnTo>
                  <a:lnTo>
                    <a:pt x="1905" y="343"/>
                  </a:lnTo>
                  <a:lnTo>
                    <a:pt x="1393" y="538"/>
                  </a:lnTo>
                  <a:lnTo>
                    <a:pt x="929" y="758"/>
                  </a:lnTo>
                  <a:lnTo>
                    <a:pt x="513" y="978"/>
                  </a:lnTo>
                  <a:lnTo>
                    <a:pt x="342" y="1124"/>
                  </a:lnTo>
                  <a:lnTo>
                    <a:pt x="196" y="1246"/>
                  </a:lnTo>
                  <a:lnTo>
                    <a:pt x="123" y="1319"/>
                  </a:lnTo>
                  <a:lnTo>
                    <a:pt x="49" y="1442"/>
                  </a:lnTo>
                  <a:lnTo>
                    <a:pt x="25" y="1539"/>
                  </a:lnTo>
                  <a:lnTo>
                    <a:pt x="0" y="1661"/>
                  </a:lnTo>
                  <a:lnTo>
                    <a:pt x="0" y="11626"/>
                  </a:lnTo>
                  <a:lnTo>
                    <a:pt x="25" y="11773"/>
                  </a:lnTo>
                  <a:lnTo>
                    <a:pt x="74" y="11895"/>
                  </a:lnTo>
                  <a:lnTo>
                    <a:pt x="147" y="11992"/>
                  </a:lnTo>
                  <a:lnTo>
                    <a:pt x="245" y="12090"/>
                  </a:lnTo>
                  <a:lnTo>
                    <a:pt x="391" y="12163"/>
                  </a:lnTo>
                  <a:lnTo>
                    <a:pt x="562" y="12188"/>
                  </a:lnTo>
                  <a:lnTo>
                    <a:pt x="733" y="12163"/>
                  </a:lnTo>
                  <a:lnTo>
                    <a:pt x="1295" y="11992"/>
                  </a:lnTo>
                  <a:lnTo>
                    <a:pt x="1661" y="11919"/>
                  </a:lnTo>
                  <a:lnTo>
                    <a:pt x="2076" y="11821"/>
                  </a:lnTo>
                  <a:lnTo>
                    <a:pt x="2540" y="11748"/>
                  </a:lnTo>
                  <a:lnTo>
                    <a:pt x="3029" y="11699"/>
                  </a:lnTo>
                  <a:lnTo>
                    <a:pt x="3591" y="11650"/>
                  </a:lnTo>
                  <a:lnTo>
                    <a:pt x="4177" y="11626"/>
                  </a:lnTo>
                  <a:lnTo>
                    <a:pt x="4616" y="11650"/>
                  </a:lnTo>
                  <a:lnTo>
                    <a:pt x="5032" y="11675"/>
                  </a:lnTo>
                  <a:lnTo>
                    <a:pt x="5422" y="11748"/>
                  </a:lnTo>
                  <a:lnTo>
                    <a:pt x="5789" y="11821"/>
                  </a:lnTo>
                  <a:lnTo>
                    <a:pt x="6131" y="11919"/>
                  </a:lnTo>
                  <a:lnTo>
                    <a:pt x="6448" y="12017"/>
                  </a:lnTo>
                  <a:lnTo>
                    <a:pt x="6717" y="12139"/>
                  </a:lnTo>
                  <a:lnTo>
                    <a:pt x="6985" y="12261"/>
                  </a:lnTo>
                  <a:lnTo>
                    <a:pt x="7205" y="12383"/>
                  </a:lnTo>
                  <a:lnTo>
                    <a:pt x="7425" y="12530"/>
                  </a:lnTo>
                  <a:lnTo>
                    <a:pt x="7791" y="12798"/>
                  </a:lnTo>
                  <a:lnTo>
                    <a:pt x="8084" y="13067"/>
                  </a:lnTo>
                  <a:lnTo>
                    <a:pt x="8329" y="13287"/>
                  </a:lnTo>
                  <a:lnTo>
                    <a:pt x="8329" y="2199"/>
                  </a:lnTo>
                  <a:lnTo>
                    <a:pt x="8329" y="2101"/>
                  </a:lnTo>
                  <a:lnTo>
                    <a:pt x="8280" y="1979"/>
                  </a:lnTo>
                  <a:lnTo>
                    <a:pt x="8231" y="1881"/>
                  </a:lnTo>
                  <a:lnTo>
                    <a:pt x="8158" y="1808"/>
                  </a:lnTo>
                  <a:lnTo>
                    <a:pt x="8036" y="1686"/>
                  </a:lnTo>
                  <a:lnTo>
                    <a:pt x="7767" y="1442"/>
                  </a:lnTo>
                  <a:lnTo>
                    <a:pt x="7449" y="1173"/>
                  </a:lnTo>
                  <a:lnTo>
                    <a:pt x="7083" y="904"/>
                  </a:lnTo>
                  <a:lnTo>
                    <a:pt x="6644" y="611"/>
                  </a:lnTo>
                  <a:lnTo>
                    <a:pt x="6375" y="489"/>
                  </a:lnTo>
                  <a:lnTo>
                    <a:pt x="6131" y="367"/>
                  </a:lnTo>
                  <a:lnTo>
                    <a:pt x="5838" y="269"/>
                  </a:lnTo>
                  <a:lnTo>
                    <a:pt x="5544" y="172"/>
                  </a:lnTo>
                  <a:lnTo>
                    <a:pt x="5227" y="98"/>
                  </a:lnTo>
                  <a:lnTo>
                    <a:pt x="4885" y="49"/>
                  </a:lnTo>
                  <a:lnTo>
                    <a:pt x="4543" y="1"/>
                  </a:lnTo>
                  <a:close/>
                </a:path>
              </a:pathLst>
            </a:custGeom>
            <a:gradFill>
              <a:gsLst>
                <a:gs pos="0">
                  <a:srgbClr val="44506E"/>
                </a:gs>
                <a:gs pos="58000">
                  <a:schemeClr val="dk1"/>
                </a:gs>
                <a:gs pos="100000">
                  <a:schemeClr val="dk1"/>
                </a:gs>
              </a:gsLst>
              <a:path path="circle">
                <a:fillToRect l="100000" t="100000"/>
              </a:path>
              <a:tileRect r="-100000" b="-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49" name="Google Shape;149;p25"/>
            <p:cNvSpPr/>
            <p:nvPr/>
          </p:nvSpPr>
          <p:spPr>
            <a:xfrm>
              <a:off x="2146775" y="995225"/>
              <a:ext cx="208225" cy="332175"/>
            </a:xfrm>
            <a:custGeom>
              <a:avLst/>
              <a:gdLst/>
              <a:ahLst/>
              <a:cxnLst/>
              <a:rect l="l" t="t" r="r" b="b"/>
              <a:pathLst>
                <a:path w="8329" h="13287" extrusionOk="0">
                  <a:moveTo>
                    <a:pt x="3786" y="1"/>
                  </a:moveTo>
                  <a:lnTo>
                    <a:pt x="3444" y="49"/>
                  </a:lnTo>
                  <a:lnTo>
                    <a:pt x="3102" y="98"/>
                  </a:lnTo>
                  <a:lnTo>
                    <a:pt x="2784" y="172"/>
                  </a:lnTo>
                  <a:lnTo>
                    <a:pt x="2491" y="269"/>
                  </a:lnTo>
                  <a:lnTo>
                    <a:pt x="2198" y="367"/>
                  </a:lnTo>
                  <a:lnTo>
                    <a:pt x="1954" y="489"/>
                  </a:lnTo>
                  <a:lnTo>
                    <a:pt x="1685" y="611"/>
                  </a:lnTo>
                  <a:lnTo>
                    <a:pt x="1246" y="904"/>
                  </a:lnTo>
                  <a:lnTo>
                    <a:pt x="879" y="1173"/>
                  </a:lnTo>
                  <a:lnTo>
                    <a:pt x="562" y="1442"/>
                  </a:lnTo>
                  <a:lnTo>
                    <a:pt x="293" y="1686"/>
                  </a:lnTo>
                  <a:lnTo>
                    <a:pt x="171" y="1808"/>
                  </a:lnTo>
                  <a:lnTo>
                    <a:pt x="98" y="1881"/>
                  </a:lnTo>
                  <a:lnTo>
                    <a:pt x="49" y="1979"/>
                  </a:lnTo>
                  <a:lnTo>
                    <a:pt x="0" y="2101"/>
                  </a:lnTo>
                  <a:lnTo>
                    <a:pt x="0" y="2199"/>
                  </a:lnTo>
                  <a:lnTo>
                    <a:pt x="0" y="13287"/>
                  </a:lnTo>
                  <a:lnTo>
                    <a:pt x="244" y="13067"/>
                  </a:lnTo>
                  <a:lnTo>
                    <a:pt x="537" y="12798"/>
                  </a:lnTo>
                  <a:lnTo>
                    <a:pt x="904" y="12530"/>
                  </a:lnTo>
                  <a:lnTo>
                    <a:pt x="1124" y="12383"/>
                  </a:lnTo>
                  <a:lnTo>
                    <a:pt x="1343" y="12261"/>
                  </a:lnTo>
                  <a:lnTo>
                    <a:pt x="1612" y="12139"/>
                  </a:lnTo>
                  <a:lnTo>
                    <a:pt x="1881" y="12017"/>
                  </a:lnTo>
                  <a:lnTo>
                    <a:pt x="2198" y="11919"/>
                  </a:lnTo>
                  <a:lnTo>
                    <a:pt x="2540" y="11821"/>
                  </a:lnTo>
                  <a:lnTo>
                    <a:pt x="2907" y="11748"/>
                  </a:lnTo>
                  <a:lnTo>
                    <a:pt x="3297" y="11675"/>
                  </a:lnTo>
                  <a:lnTo>
                    <a:pt x="3712" y="11650"/>
                  </a:lnTo>
                  <a:lnTo>
                    <a:pt x="4152" y="11626"/>
                  </a:lnTo>
                  <a:lnTo>
                    <a:pt x="4738" y="11650"/>
                  </a:lnTo>
                  <a:lnTo>
                    <a:pt x="5300" y="11699"/>
                  </a:lnTo>
                  <a:lnTo>
                    <a:pt x="5788" y="11748"/>
                  </a:lnTo>
                  <a:lnTo>
                    <a:pt x="6252" y="11821"/>
                  </a:lnTo>
                  <a:lnTo>
                    <a:pt x="6668" y="11919"/>
                  </a:lnTo>
                  <a:lnTo>
                    <a:pt x="7034" y="11992"/>
                  </a:lnTo>
                  <a:lnTo>
                    <a:pt x="7596" y="12163"/>
                  </a:lnTo>
                  <a:lnTo>
                    <a:pt x="7767" y="12188"/>
                  </a:lnTo>
                  <a:lnTo>
                    <a:pt x="7938" y="12163"/>
                  </a:lnTo>
                  <a:lnTo>
                    <a:pt x="8084" y="12090"/>
                  </a:lnTo>
                  <a:lnTo>
                    <a:pt x="8182" y="11992"/>
                  </a:lnTo>
                  <a:lnTo>
                    <a:pt x="8255" y="11895"/>
                  </a:lnTo>
                  <a:lnTo>
                    <a:pt x="8304" y="11773"/>
                  </a:lnTo>
                  <a:lnTo>
                    <a:pt x="8328" y="11626"/>
                  </a:lnTo>
                  <a:lnTo>
                    <a:pt x="8328" y="1661"/>
                  </a:lnTo>
                  <a:lnTo>
                    <a:pt x="8304" y="1539"/>
                  </a:lnTo>
                  <a:lnTo>
                    <a:pt x="8280" y="1442"/>
                  </a:lnTo>
                  <a:lnTo>
                    <a:pt x="8206" y="1319"/>
                  </a:lnTo>
                  <a:lnTo>
                    <a:pt x="8133" y="1246"/>
                  </a:lnTo>
                  <a:lnTo>
                    <a:pt x="7987" y="1124"/>
                  </a:lnTo>
                  <a:lnTo>
                    <a:pt x="7816" y="978"/>
                  </a:lnTo>
                  <a:lnTo>
                    <a:pt x="7400" y="758"/>
                  </a:lnTo>
                  <a:lnTo>
                    <a:pt x="6936" y="538"/>
                  </a:lnTo>
                  <a:lnTo>
                    <a:pt x="6423" y="343"/>
                  </a:lnTo>
                  <a:lnTo>
                    <a:pt x="5862" y="196"/>
                  </a:lnTo>
                  <a:lnTo>
                    <a:pt x="5300" y="74"/>
                  </a:lnTo>
                  <a:lnTo>
                    <a:pt x="4738" y="25"/>
                  </a:lnTo>
                  <a:lnTo>
                    <a:pt x="4152" y="1"/>
                  </a:lnTo>
                  <a:close/>
                </a:path>
              </a:pathLst>
            </a:custGeom>
            <a:gradFill>
              <a:gsLst>
                <a:gs pos="0">
                  <a:srgbClr val="44506E"/>
                </a:gs>
                <a:gs pos="58000">
                  <a:schemeClr val="dk1"/>
                </a:gs>
                <a:gs pos="100000">
                  <a:schemeClr val="dk1"/>
                </a:gs>
              </a:gsLst>
              <a:path path="circle">
                <a:fillToRect l="100000" t="100000"/>
              </a:path>
              <a:tileRect r="-100000" b="-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150" name="Google Shape;150;p25"/>
          <p:cNvSpPr txBox="1"/>
          <p:nvPr/>
        </p:nvSpPr>
        <p:spPr>
          <a:xfrm>
            <a:off x="1629250" y="1047050"/>
            <a:ext cx="824700" cy="620100"/>
          </a:xfrm>
          <a:prstGeom prst="rect">
            <a:avLst/>
          </a:prstGeom>
          <a:noFill/>
          <a:ln>
            <a:noFill/>
          </a:ln>
        </p:spPr>
        <p:txBody>
          <a:bodyPr spcFirstLastPara="1" wrap="square" lIns="91425" tIns="91425" rIns="91425" bIns="91425" anchor="t" anchorCtr="0">
            <a:normAutofit fontScale="77500"/>
          </a:bodyPr>
          <a:lstStyle/>
          <a:p>
            <a:pPr marL="0" lvl="0" indent="0" algn="l" rtl="0">
              <a:lnSpc>
                <a:spcPct val="115000"/>
              </a:lnSpc>
              <a:spcBef>
                <a:spcPts val="0"/>
              </a:spcBef>
              <a:spcAft>
                <a:spcPts val="0"/>
              </a:spcAft>
              <a:buNone/>
            </a:pPr>
            <a:r>
              <a:rPr lang="en-GB" sz="3600">
                <a:solidFill>
                  <a:schemeClr val="dk1"/>
                </a:solidFill>
                <a:latin typeface="IBM Plex Sans Condensed" panose="020B0506050203000203"/>
                <a:ea typeface="IBM Plex Sans Condensed" panose="020B0506050203000203"/>
                <a:cs typeface="IBM Plex Sans Condensed" panose="020B0506050203000203"/>
                <a:sym typeface="IBM Plex Sans Condensed" panose="020B0506050203000203"/>
              </a:rPr>
              <a:t>👉</a:t>
            </a:r>
            <a:endParaRPr lang="en-GB" sz="3600">
              <a:solidFill>
                <a:schemeClr val="dk1"/>
              </a:solidFill>
              <a:latin typeface="IBM Plex Sans Condensed" panose="020B0506050203000203"/>
              <a:ea typeface="IBM Plex Sans Condensed" panose="020B0506050203000203"/>
              <a:cs typeface="IBM Plex Sans Condensed" panose="020B0506050203000203"/>
              <a:sym typeface="IBM Plex Sans Condensed" panose="020B0506050203000203"/>
            </a:endParaRPr>
          </a:p>
        </p:txBody>
      </p:sp>
      <p:sp>
        <p:nvSpPr>
          <p:cNvPr id="151" name="Google Shape;151;p25"/>
          <p:cNvSpPr txBox="1"/>
          <p:nvPr/>
        </p:nvSpPr>
        <p:spPr>
          <a:xfrm>
            <a:off x="1629250" y="1667150"/>
            <a:ext cx="548700" cy="620100"/>
          </a:xfrm>
          <a:prstGeom prst="rect">
            <a:avLst/>
          </a:prstGeom>
          <a:noFill/>
          <a:ln>
            <a:noFill/>
          </a:ln>
        </p:spPr>
        <p:txBody>
          <a:bodyPr spcFirstLastPara="1" wrap="square" lIns="91425" tIns="91425" rIns="91425" bIns="91425" anchor="t" anchorCtr="0">
            <a:normAutofit fontScale="77500"/>
          </a:bodyPr>
          <a:lstStyle/>
          <a:p>
            <a:pPr marL="0" lvl="0" indent="0" algn="l" rtl="0">
              <a:lnSpc>
                <a:spcPct val="115000"/>
              </a:lnSpc>
              <a:spcBef>
                <a:spcPts val="0"/>
              </a:spcBef>
              <a:spcAft>
                <a:spcPts val="0"/>
              </a:spcAft>
              <a:buNone/>
            </a:pPr>
            <a:r>
              <a:rPr lang="en-GB" sz="3600">
                <a:solidFill>
                  <a:schemeClr val="dk1"/>
                </a:solidFill>
                <a:latin typeface="IBM Plex Sans Condensed" panose="020B0506050203000203"/>
                <a:ea typeface="IBM Plex Sans Condensed" panose="020B0506050203000203"/>
                <a:cs typeface="IBM Plex Sans Condensed" panose="020B0506050203000203"/>
                <a:sym typeface="IBM Plex Sans Condensed" panose="020B0506050203000203"/>
              </a:rPr>
              <a:t>✋</a:t>
            </a:r>
            <a:endParaRPr lang="en-GB" sz="3600">
              <a:solidFill>
                <a:schemeClr val="dk1"/>
              </a:solidFill>
              <a:latin typeface="IBM Plex Sans Condensed" panose="020B0506050203000203"/>
              <a:ea typeface="IBM Plex Sans Condensed" panose="020B0506050203000203"/>
              <a:cs typeface="IBM Plex Sans Condensed" panose="020B0506050203000203"/>
              <a:sym typeface="IBM Plex Sans Condensed" panose="020B0506050203000203"/>
            </a:endParaRPr>
          </a:p>
        </p:txBody>
      </p:sp>
      <p:sp>
        <p:nvSpPr>
          <p:cNvPr id="152" name="Google Shape;152;p25"/>
          <p:cNvSpPr txBox="1"/>
          <p:nvPr/>
        </p:nvSpPr>
        <p:spPr>
          <a:xfrm>
            <a:off x="1629250" y="2271675"/>
            <a:ext cx="548700" cy="620100"/>
          </a:xfrm>
          <a:prstGeom prst="rect">
            <a:avLst/>
          </a:prstGeom>
          <a:noFill/>
          <a:ln>
            <a:noFill/>
          </a:ln>
        </p:spPr>
        <p:txBody>
          <a:bodyPr spcFirstLastPara="1" wrap="square" lIns="91425" tIns="91425" rIns="91425" bIns="91425" anchor="t" anchorCtr="0">
            <a:normAutofit fontScale="77500"/>
          </a:bodyPr>
          <a:lstStyle/>
          <a:p>
            <a:pPr marL="0" lvl="0" indent="0" algn="l" rtl="0">
              <a:lnSpc>
                <a:spcPct val="115000"/>
              </a:lnSpc>
              <a:spcBef>
                <a:spcPts val="0"/>
              </a:spcBef>
              <a:spcAft>
                <a:spcPts val="0"/>
              </a:spcAft>
              <a:buNone/>
            </a:pPr>
            <a:r>
              <a:rPr lang="en-GB" sz="3600">
                <a:solidFill>
                  <a:schemeClr val="dk1"/>
                </a:solidFill>
                <a:latin typeface="IBM Plex Sans Condensed" panose="020B0506050203000203"/>
                <a:ea typeface="IBM Plex Sans Condensed" panose="020B0506050203000203"/>
                <a:cs typeface="IBM Plex Sans Condensed" panose="020B0506050203000203"/>
                <a:sym typeface="IBM Plex Sans Condensed" panose="020B0506050203000203"/>
              </a:rPr>
              <a:t>👉</a:t>
            </a:r>
            <a:endParaRPr lang="en-GB" sz="3600">
              <a:solidFill>
                <a:schemeClr val="dk1"/>
              </a:solidFill>
              <a:latin typeface="IBM Plex Sans Condensed" panose="020B0506050203000203"/>
              <a:ea typeface="IBM Plex Sans Condensed" panose="020B0506050203000203"/>
              <a:cs typeface="IBM Plex Sans Condensed" panose="020B0506050203000203"/>
              <a:sym typeface="IBM Plex Sans Condensed" panose="020B0506050203000203"/>
            </a:endParaRPr>
          </a:p>
        </p:txBody>
      </p:sp>
      <p:sp>
        <p:nvSpPr>
          <p:cNvPr id="153" name="Google Shape;153;p25"/>
          <p:cNvSpPr txBox="1"/>
          <p:nvPr/>
        </p:nvSpPr>
        <p:spPr>
          <a:xfrm>
            <a:off x="1629250" y="2907350"/>
            <a:ext cx="548700" cy="620100"/>
          </a:xfrm>
          <a:prstGeom prst="rect">
            <a:avLst/>
          </a:prstGeom>
          <a:noFill/>
          <a:ln>
            <a:noFill/>
          </a:ln>
        </p:spPr>
        <p:txBody>
          <a:bodyPr spcFirstLastPara="1" wrap="square" lIns="91425" tIns="91425" rIns="91425" bIns="91425" anchor="t" anchorCtr="0">
            <a:normAutofit fontScale="77500"/>
          </a:bodyPr>
          <a:lstStyle/>
          <a:p>
            <a:pPr marL="0" lvl="0" indent="0" algn="l" rtl="0">
              <a:lnSpc>
                <a:spcPct val="115000"/>
              </a:lnSpc>
              <a:spcBef>
                <a:spcPts val="0"/>
              </a:spcBef>
              <a:spcAft>
                <a:spcPts val="0"/>
              </a:spcAft>
              <a:buNone/>
            </a:pPr>
            <a:r>
              <a:rPr lang="en-GB" sz="3600">
                <a:solidFill>
                  <a:schemeClr val="dk1"/>
                </a:solidFill>
                <a:latin typeface="IBM Plex Sans Condensed" panose="020B0506050203000203"/>
                <a:ea typeface="IBM Plex Sans Condensed" panose="020B0506050203000203"/>
                <a:cs typeface="IBM Plex Sans Condensed" panose="020B0506050203000203"/>
                <a:sym typeface="IBM Plex Sans Condensed" panose="020B0506050203000203"/>
              </a:rPr>
              <a:t>👍</a:t>
            </a:r>
            <a:endParaRPr lang="en-GB" sz="3600">
              <a:solidFill>
                <a:schemeClr val="dk1"/>
              </a:solidFill>
              <a:latin typeface="IBM Plex Sans Condensed" panose="020B0506050203000203"/>
              <a:ea typeface="IBM Plex Sans Condensed" panose="020B0506050203000203"/>
              <a:cs typeface="IBM Plex Sans Condensed" panose="020B0506050203000203"/>
              <a:sym typeface="IBM Plex Sans Condensed" panose="020B0506050203000203"/>
            </a:endParaRPr>
          </a:p>
        </p:txBody>
      </p:sp>
      <p:sp>
        <p:nvSpPr>
          <p:cNvPr id="154" name="Google Shape;154;p25"/>
          <p:cNvSpPr txBox="1"/>
          <p:nvPr/>
        </p:nvSpPr>
        <p:spPr>
          <a:xfrm>
            <a:off x="1629250" y="3618925"/>
            <a:ext cx="548700" cy="620100"/>
          </a:xfrm>
          <a:prstGeom prst="rect">
            <a:avLst/>
          </a:prstGeom>
          <a:noFill/>
          <a:ln>
            <a:noFill/>
          </a:ln>
        </p:spPr>
        <p:txBody>
          <a:bodyPr spcFirstLastPara="1" wrap="square" lIns="91425" tIns="91425" rIns="91425" bIns="91425" anchor="t" anchorCtr="0">
            <a:normAutofit fontScale="77500"/>
          </a:bodyPr>
          <a:lstStyle/>
          <a:p>
            <a:pPr marL="0" lvl="0" indent="0" algn="l" rtl="0">
              <a:lnSpc>
                <a:spcPct val="115000"/>
              </a:lnSpc>
              <a:spcBef>
                <a:spcPts val="0"/>
              </a:spcBef>
              <a:spcAft>
                <a:spcPts val="0"/>
              </a:spcAft>
              <a:buNone/>
            </a:pPr>
            <a:r>
              <a:rPr lang="en-GB" sz="3600">
                <a:solidFill>
                  <a:schemeClr val="dk1"/>
                </a:solidFill>
                <a:latin typeface="IBM Plex Sans Condensed" panose="020B0506050203000203"/>
                <a:ea typeface="IBM Plex Sans Condensed" panose="020B0506050203000203"/>
                <a:cs typeface="IBM Plex Sans Condensed" panose="020B0506050203000203"/>
                <a:sym typeface="IBM Plex Sans Condensed" panose="020B0506050203000203"/>
              </a:rPr>
              <a:t>👆</a:t>
            </a:r>
            <a:endParaRPr lang="en-GB" sz="3600">
              <a:solidFill>
                <a:schemeClr val="dk1"/>
              </a:solidFill>
              <a:latin typeface="IBM Plex Sans Condensed" panose="020B0506050203000203"/>
              <a:ea typeface="IBM Plex Sans Condensed" panose="020B0506050203000203"/>
              <a:cs typeface="IBM Plex Sans Condensed" panose="020B0506050203000203"/>
              <a:sym typeface="IBM Plex Sans Condensed" panose="020B0506050203000203"/>
            </a:endParaRPr>
          </a:p>
        </p:txBody>
      </p:sp>
      <p:sp>
        <p:nvSpPr>
          <p:cNvPr id="155" name="Google Shape;155;p25"/>
          <p:cNvSpPr txBox="1"/>
          <p:nvPr/>
        </p:nvSpPr>
        <p:spPr>
          <a:xfrm>
            <a:off x="1629250" y="4330500"/>
            <a:ext cx="548700" cy="620100"/>
          </a:xfrm>
          <a:prstGeom prst="rect">
            <a:avLst/>
          </a:prstGeom>
          <a:noFill/>
          <a:ln>
            <a:noFill/>
          </a:ln>
        </p:spPr>
        <p:txBody>
          <a:bodyPr spcFirstLastPara="1" wrap="square" lIns="91425" tIns="91425" rIns="91425" bIns="91425" anchor="t" anchorCtr="0">
            <a:normAutofit fontScale="77500"/>
          </a:bodyPr>
          <a:lstStyle/>
          <a:p>
            <a:pPr marL="0" lvl="0" indent="0" algn="l" rtl="0">
              <a:lnSpc>
                <a:spcPct val="115000"/>
              </a:lnSpc>
              <a:spcBef>
                <a:spcPts val="0"/>
              </a:spcBef>
              <a:spcAft>
                <a:spcPts val="0"/>
              </a:spcAft>
              <a:buNone/>
            </a:pPr>
            <a:r>
              <a:rPr lang="en-GB" sz="3600">
                <a:solidFill>
                  <a:schemeClr val="dk1"/>
                </a:solidFill>
                <a:latin typeface="IBM Plex Sans Condensed" panose="020B0506050203000203"/>
                <a:ea typeface="IBM Plex Sans Condensed" panose="020B0506050203000203"/>
                <a:cs typeface="IBM Plex Sans Condensed" panose="020B0506050203000203"/>
                <a:sym typeface="IBM Plex Sans Condensed" panose="020B0506050203000203"/>
              </a:rPr>
              <a:t>✋</a:t>
            </a:r>
            <a:endParaRPr lang="en-GB" sz="3600">
              <a:solidFill>
                <a:schemeClr val="dk1"/>
              </a:solidFill>
              <a:latin typeface="IBM Plex Sans Condensed" panose="020B0506050203000203"/>
              <a:ea typeface="IBM Plex Sans Condensed" panose="020B0506050203000203"/>
              <a:cs typeface="IBM Plex Sans Condensed" panose="020B0506050203000203"/>
              <a:sym typeface="IBM Plex Sans Condensed" panose="020B0506050203000203"/>
            </a:endParaRPr>
          </a:p>
        </p:txBody>
      </p:sp>
    </p:spTree>
  </p:cSld>
  <p:clrMapOvr>
    <a:masterClrMapping/>
  </p:clrMapOvr>
  <p:transition>
    <p:fade thruBlk="1"/>
  </p:transition>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rgbClr val="FFE659"/>
            </a:gs>
            <a:gs pos="58000">
              <a:schemeClr val="accent4"/>
            </a:gs>
            <a:gs pos="100000">
              <a:schemeClr val="accent4"/>
            </a:gs>
          </a:gsLst>
          <a:path path="circle">
            <a:fillToRect l="100000" t="100000"/>
          </a:path>
          <a:tileRect r="-100000" b="-100000"/>
        </a:gradFill>
        <a:effectLst/>
      </p:bgPr>
    </p:bg>
    <p:spTree>
      <p:nvGrpSpPr>
        <p:cNvPr id="159" name="Shape 159"/>
        <p:cNvGrpSpPr/>
        <p:nvPr/>
      </p:nvGrpSpPr>
      <p:grpSpPr>
        <a:xfrm>
          <a:off x="0" y="0"/>
          <a:ext cx="0" cy="0"/>
          <a:chOff x="0" y="0"/>
          <a:chExt cx="0" cy="0"/>
        </a:xfrm>
      </p:grpSpPr>
      <p:sp>
        <p:nvSpPr>
          <p:cNvPr id="160" name="Google Shape;160;p26"/>
          <p:cNvSpPr txBox="1"/>
          <p:nvPr>
            <p:ph type="title"/>
          </p:nvPr>
        </p:nvSpPr>
        <p:spPr>
          <a:xfrm>
            <a:off x="779100" y="551275"/>
            <a:ext cx="3457800" cy="9819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GB" sz="6000"/>
              <a:t>Our Goal</a:t>
            </a:r>
            <a:endParaRPr lang="en-GB" sz="6000"/>
          </a:p>
        </p:txBody>
      </p:sp>
      <p:pic>
        <p:nvPicPr>
          <p:cNvPr id="161" name="Google Shape;161;p26"/>
          <p:cNvPicPr preferRelativeResize="0"/>
          <p:nvPr/>
        </p:nvPicPr>
        <p:blipFill rotWithShape="1">
          <a:blip r:embed="rId1"/>
          <a:srcRect l="20629" r="12672"/>
          <a:stretch>
            <a:fillRect/>
          </a:stretch>
        </p:blipFill>
        <p:spPr>
          <a:xfrm>
            <a:off x="4659150" y="658650"/>
            <a:ext cx="3826200" cy="3826200"/>
          </a:xfrm>
          <a:prstGeom prst="rect">
            <a:avLst/>
          </a:prstGeom>
          <a:noFill/>
          <a:ln w="114300" cap="flat" cmpd="sng">
            <a:solidFill>
              <a:schemeClr val="lt1"/>
            </a:solidFill>
            <a:prstDash val="solid"/>
            <a:miter lim="8000"/>
            <a:headEnd type="none" w="med" len="med"/>
            <a:tailEnd type="none" w="med" len="med"/>
          </a:ln>
          <a:effectLst>
            <a:outerShdw blurRad="57150" dist="19050" dir="5400000" algn="bl" rotWithShape="0">
              <a:schemeClr val="dk1">
                <a:alpha val="30000"/>
              </a:schemeClr>
            </a:outerShdw>
          </a:effectLst>
        </p:spPr>
      </p:pic>
      <p:sp>
        <p:nvSpPr>
          <p:cNvPr id="162" name="Google Shape;162;p26"/>
          <p:cNvSpPr txBox="1"/>
          <p:nvPr>
            <p:ph type="body" idx="1"/>
          </p:nvPr>
        </p:nvSpPr>
        <p:spPr>
          <a:xfrm>
            <a:off x="736925" y="1844450"/>
            <a:ext cx="3457800" cy="2094300"/>
          </a:xfrm>
          <a:prstGeom prst="rect">
            <a:avLst/>
          </a:prstGeom>
        </p:spPr>
        <p:txBody>
          <a:bodyPr spcFirstLastPara="1" wrap="square" lIns="0" tIns="0" rIns="0" bIns="0" anchor="t" anchorCtr="0">
            <a:noAutofit/>
          </a:bodyPr>
          <a:lstStyle/>
          <a:p>
            <a:pPr marL="0" lvl="0" indent="0" algn="l" rtl="0">
              <a:spcBef>
                <a:spcPts val="0"/>
              </a:spcBef>
              <a:spcAft>
                <a:spcPts val="800"/>
              </a:spcAft>
              <a:buNone/>
            </a:pPr>
            <a:r>
              <a:rPr lang="en-GB" sz="1900">
                <a:solidFill>
                  <a:srgbClr val="434343"/>
                </a:solidFill>
                <a:latin typeface="Roboto" panose="02000000000000000000"/>
                <a:ea typeface="Roboto" panose="02000000000000000000"/>
                <a:cs typeface="Roboto" panose="02000000000000000000"/>
                <a:sym typeface="Roboto" panose="02000000000000000000"/>
              </a:rPr>
              <a:t>With limited data on the users and the targeted movies, we try to predict </a:t>
            </a:r>
            <a:r>
              <a:rPr lang="en-GB" sz="1900" b="1">
                <a:solidFill>
                  <a:srgbClr val="434343"/>
                </a:solidFill>
                <a:latin typeface="Roboto" panose="02000000000000000000"/>
                <a:ea typeface="Roboto" panose="02000000000000000000"/>
                <a:cs typeface="Roboto" panose="02000000000000000000"/>
                <a:sym typeface="Roboto" panose="02000000000000000000"/>
              </a:rPr>
              <a:t>how much the users will like selected movies</a:t>
            </a:r>
            <a:r>
              <a:rPr lang="en-GB" sz="1900">
                <a:solidFill>
                  <a:srgbClr val="434343"/>
                </a:solidFill>
                <a:latin typeface="Roboto" panose="02000000000000000000"/>
                <a:ea typeface="Roboto" panose="02000000000000000000"/>
                <a:cs typeface="Roboto" panose="02000000000000000000"/>
                <a:sym typeface="Roboto" panose="02000000000000000000"/>
              </a:rPr>
              <a:t> in the effort of recommending movies to users who would like them.</a:t>
            </a:r>
            <a:endParaRPr sz="2500"/>
          </a:p>
        </p:txBody>
      </p:sp>
      <p:pic>
        <p:nvPicPr>
          <p:cNvPr id="163" name="Google Shape;163;p26"/>
          <p:cNvPicPr preferRelativeResize="0"/>
          <p:nvPr/>
        </p:nvPicPr>
        <p:blipFill rotWithShape="1">
          <a:blip r:embed="rId2"/>
          <a:srcRect l="46614" t="7533" r="11540" b="7533"/>
          <a:stretch>
            <a:fillRect/>
          </a:stretch>
        </p:blipFill>
        <p:spPr>
          <a:xfrm>
            <a:off x="4659150" y="658650"/>
            <a:ext cx="3826198" cy="3826199"/>
          </a:xfrm>
          <a:prstGeom prst="rect">
            <a:avLst/>
          </a:prstGeom>
          <a:noFill/>
          <a:ln>
            <a:noFill/>
          </a:ln>
        </p:spPr>
      </p:pic>
      <p:sp>
        <p:nvSpPr>
          <p:cNvPr id="164" name="Google Shape;164;p26"/>
          <p:cNvSpPr txBox="1"/>
          <p:nvPr>
            <p:ph type="sldNum" idx="12"/>
          </p:nvPr>
        </p:nvSpPr>
        <p:spPr>
          <a:xfrm>
            <a:off x="8404375" y="4643093"/>
            <a:ext cx="548700" cy="3168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GB"/>
            </a:fld>
            <a:endParaRPr lang="en-GB"/>
          </a:p>
        </p:txBody>
      </p:sp>
      <p:pic>
        <p:nvPicPr>
          <p:cNvPr id="165" name="Google Shape;165;p26"/>
          <p:cNvPicPr preferRelativeResize="0"/>
          <p:nvPr/>
        </p:nvPicPr>
        <p:blipFill rotWithShape="1">
          <a:blip r:embed="rId3"/>
          <a:srcRect r="20898" b="32619"/>
          <a:stretch>
            <a:fillRect/>
          </a:stretch>
        </p:blipFill>
        <p:spPr>
          <a:xfrm>
            <a:off x="7206600" y="2938125"/>
            <a:ext cx="1937400" cy="2205374"/>
          </a:xfrm>
          <a:prstGeom prst="rect">
            <a:avLst/>
          </a:prstGeom>
          <a:noFill/>
          <a:ln>
            <a:noFill/>
          </a:ln>
        </p:spPr>
      </p:pic>
    </p:spTree>
  </p:cSld>
  <p:clrMapOvr>
    <a:masterClrMapping/>
  </p:clrMapOvr>
  <p:transition>
    <p:fade thruBlk="1"/>
  </p:transition>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rgbClr val="FFE659"/>
            </a:gs>
            <a:gs pos="58000">
              <a:schemeClr val="accent4"/>
            </a:gs>
            <a:gs pos="100000">
              <a:schemeClr val="accent4"/>
            </a:gs>
          </a:gsLst>
          <a:path path="circle">
            <a:fillToRect l="100000" t="100000"/>
          </a:path>
          <a:tileRect r="-100000" b="-100000"/>
        </a:gradFill>
        <a:effectLst/>
      </p:bgPr>
    </p:bg>
    <p:spTree>
      <p:nvGrpSpPr>
        <p:cNvPr id="169" name="Shape 169"/>
        <p:cNvGrpSpPr/>
        <p:nvPr/>
      </p:nvGrpSpPr>
      <p:grpSpPr>
        <a:xfrm>
          <a:off x="0" y="0"/>
          <a:ext cx="0" cy="0"/>
          <a:chOff x="0" y="0"/>
          <a:chExt cx="0" cy="0"/>
        </a:xfrm>
      </p:grpSpPr>
      <p:pic>
        <p:nvPicPr>
          <p:cNvPr id="170" name="Google Shape;170;p27"/>
          <p:cNvPicPr preferRelativeResize="0"/>
          <p:nvPr/>
        </p:nvPicPr>
        <p:blipFill>
          <a:blip r:embed="rId1"/>
          <a:stretch>
            <a:fillRect/>
          </a:stretch>
        </p:blipFill>
        <p:spPr>
          <a:xfrm>
            <a:off x="6282407" y="1396292"/>
            <a:ext cx="2572825" cy="3438134"/>
          </a:xfrm>
          <a:prstGeom prst="rect">
            <a:avLst/>
          </a:prstGeom>
          <a:noFill/>
          <a:ln>
            <a:noFill/>
          </a:ln>
        </p:spPr>
      </p:pic>
      <p:sp>
        <p:nvSpPr>
          <p:cNvPr id="171" name="Google Shape;171;p27"/>
          <p:cNvSpPr txBox="1"/>
          <p:nvPr>
            <p:ph type="title"/>
          </p:nvPr>
        </p:nvSpPr>
        <p:spPr>
          <a:xfrm>
            <a:off x="779100" y="759800"/>
            <a:ext cx="75933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GB"/>
              <a:t>data</a:t>
            </a:r>
            <a:endParaRPr lang="en-GB"/>
          </a:p>
        </p:txBody>
      </p:sp>
      <p:sp>
        <p:nvSpPr>
          <p:cNvPr id="172" name="Google Shape;172;p27"/>
          <p:cNvSpPr txBox="1"/>
          <p:nvPr>
            <p:ph type="body" idx="1"/>
          </p:nvPr>
        </p:nvSpPr>
        <p:spPr>
          <a:xfrm>
            <a:off x="736900" y="1372100"/>
            <a:ext cx="5545500" cy="2719200"/>
          </a:xfrm>
          <a:prstGeom prst="rect">
            <a:avLst/>
          </a:prstGeom>
        </p:spPr>
        <p:txBody>
          <a:bodyPr spcFirstLastPara="1" wrap="square" lIns="0" tIns="0" rIns="0" bIns="0" anchor="t" anchorCtr="0">
            <a:noAutofit/>
          </a:bodyPr>
          <a:lstStyle/>
          <a:p>
            <a:pPr marL="457200" lvl="0" indent="-336550" algn="l" rtl="0">
              <a:lnSpc>
                <a:spcPct val="150000"/>
              </a:lnSpc>
              <a:spcBef>
                <a:spcPts val="0"/>
              </a:spcBef>
              <a:spcAft>
                <a:spcPts val="0"/>
              </a:spcAft>
              <a:buClr>
                <a:srgbClr val="434343"/>
              </a:buClr>
              <a:buSzPts val="1700"/>
              <a:buFont typeface="Roboto" panose="02000000000000000000"/>
              <a:buChar char="▪"/>
            </a:pPr>
            <a:r>
              <a:rPr lang="en-GB" sz="1700" b="1">
                <a:solidFill>
                  <a:srgbClr val="434343"/>
                </a:solidFill>
                <a:latin typeface="Roboto" panose="02000000000000000000"/>
                <a:ea typeface="Roboto" panose="02000000000000000000"/>
                <a:cs typeface="Roboto" panose="02000000000000000000"/>
                <a:sym typeface="Roboto" panose="02000000000000000000"/>
              </a:rPr>
              <a:t>The MovieLens dataset</a:t>
            </a:r>
            <a:r>
              <a:rPr lang="en-GB" sz="1700">
                <a:solidFill>
                  <a:srgbClr val="434343"/>
                </a:solidFill>
                <a:latin typeface="Roboto" panose="02000000000000000000"/>
                <a:ea typeface="Roboto" panose="02000000000000000000"/>
                <a:cs typeface="Roboto" panose="02000000000000000000"/>
                <a:sym typeface="Roboto" panose="02000000000000000000"/>
              </a:rPr>
              <a:t>:  </a:t>
            </a:r>
            <a:r>
              <a:rPr lang="en-GB" sz="1700" b="1">
                <a:solidFill>
                  <a:srgbClr val="980000"/>
                </a:solidFill>
                <a:latin typeface="Roboto" panose="02000000000000000000"/>
                <a:ea typeface="Roboto" panose="02000000000000000000"/>
                <a:cs typeface="Roboto" panose="02000000000000000000"/>
                <a:sym typeface="Roboto" panose="02000000000000000000"/>
              </a:rPr>
              <a:t>10K</a:t>
            </a:r>
            <a:r>
              <a:rPr lang="en-GB" sz="1700">
                <a:solidFill>
                  <a:srgbClr val="434343"/>
                </a:solidFill>
                <a:latin typeface="Roboto" panose="02000000000000000000"/>
                <a:ea typeface="Roboto" panose="02000000000000000000"/>
                <a:cs typeface="Roboto" panose="02000000000000000000"/>
                <a:sym typeface="Roboto" panose="02000000000000000000"/>
              </a:rPr>
              <a:t> ratings </a:t>
            </a:r>
            <a:endParaRPr sz="1700">
              <a:solidFill>
                <a:srgbClr val="434343"/>
              </a:solidFill>
              <a:latin typeface="Roboto" panose="02000000000000000000"/>
              <a:ea typeface="Roboto" panose="02000000000000000000"/>
              <a:cs typeface="Roboto" panose="02000000000000000000"/>
              <a:sym typeface="Roboto" panose="02000000000000000000"/>
            </a:endParaRPr>
          </a:p>
          <a:p>
            <a:pPr marL="0" lvl="0" indent="0" algn="l" rtl="0">
              <a:lnSpc>
                <a:spcPct val="150000"/>
              </a:lnSpc>
              <a:spcBef>
                <a:spcPts val="0"/>
              </a:spcBef>
              <a:spcAft>
                <a:spcPts val="0"/>
              </a:spcAft>
              <a:buNone/>
            </a:pPr>
            <a:r>
              <a:rPr lang="en-GB" sz="1700">
                <a:solidFill>
                  <a:srgbClr val="434343"/>
                </a:solidFill>
                <a:latin typeface="Roboto" panose="02000000000000000000"/>
                <a:ea typeface="Roboto" panose="02000000000000000000"/>
                <a:cs typeface="Roboto" panose="02000000000000000000"/>
                <a:sym typeface="Roboto" panose="02000000000000000000"/>
              </a:rPr>
              <a:t>                                                    </a:t>
            </a:r>
            <a:r>
              <a:rPr lang="en-GB" sz="1700" b="1">
                <a:solidFill>
                  <a:srgbClr val="980000"/>
                </a:solidFill>
                <a:latin typeface="Roboto" panose="02000000000000000000"/>
                <a:ea typeface="Roboto" panose="02000000000000000000"/>
                <a:cs typeface="Roboto" panose="02000000000000000000"/>
                <a:sym typeface="Roboto" panose="02000000000000000000"/>
              </a:rPr>
              <a:t>  9000</a:t>
            </a:r>
            <a:r>
              <a:rPr lang="en-GB" sz="1700">
                <a:solidFill>
                  <a:srgbClr val="434343"/>
                </a:solidFill>
                <a:latin typeface="Roboto" panose="02000000000000000000"/>
                <a:ea typeface="Roboto" panose="02000000000000000000"/>
                <a:cs typeface="Roboto" panose="02000000000000000000"/>
                <a:sym typeface="Roboto" panose="02000000000000000000"/>
              </a:rPr>
              <a:t> Movies                     </a:t>
            </a:r>
            <a:endParaRPr sz="1700">
              <a:solidFill>
                <a:srgbClr val="434343"/>
              </a:solidFill>
              <a:latin typeface="Roboto" panose="02000000000000000000"/>
              <a:ea typeface="Roboto" panose="02000000000000000000"/>
              <a:cs typeface="Roboto" panose="02000000000000000000"/>
              <a:sym typeface="Roboto" panose="02000000000000000000"/>
            </a:endParaRPr>
          </a:p>
          <a:p>
            <a:pPr marL="0" lvl="0" indent="0" algn="l" rtl="0">
              <a:lnSpc>
                <a:spcPct val="150000"/>
              </a:lnSpc>
              <a:spcBef>
                <a:spcPts val="0"/>
              </a:spcBef>
              <a:spcAft>
                <a:spcPts val="0"/>
              </a:spcAft>
              <a:buNone/>
            </a:pPr>
            <a:r>
              <a:rPr lang="en-GB" sz="1700">
                <a:solidFill>
                  <a:srgbClr val="434343"/>
                </a:solidFill>
                <a:latin typeface="Roboto" panose="02000000000000000000"/>
                <a:ea typeface="Roboto" panose="02000000000000000000"/>
                <a:cs typeface="Roboto" panose="02000000000000000000"/>
                <a:sym typeface="Roboto" panose="02000000000000000000"/>
              </a:rPr>
              <a:t>                                                      </a:t>
            </a:r>
            <a:r>
              <a:rPr lang="en-GB" sz="1700" b="1">
                <a:solidFill>
                  <a:srgbClr val="980000"/>
                </a:solidFill>
                <a:latin typeface="Roboto" panose="02000000000000000000"/>
                <a:ea typeface="Roboto" panose="02000000000000000000"/>
                <a:cs typeface="Roboto" panose="02000000000000000000"/>
                <a:sym typeface="Roboto" panose="02000000000000000000"/>
              </a:rPr>
              <a:t>600</a:t>
            </a:r>
            <a:r>
              <a:rPr lang="en-GB" sz="1700">
                <a:solidFill>
                  <a:srgbClr val="434343"/>
                </a:solidFill>
                <a:latin typeface="Roboto" panose="02000000000000000000"/>
                <a:ea typeface="Roboto" panose="02000000000000000000"/>
                <a:cs typeface="Roboto" panose="02000000000000000000"/>
                <a:sym typeface="Roboto" panose="02000000000000000000"/>
              </a:rPr>
              <a:t> Users</a:t>
            </a:r>
            <a:endParaRPr sz="1700">
              <a:solidFill>
                <a:srgbClr val="434343"/>
              </a:solidFill>
              <a:latin typeface="Roboto" panose="02000000000000000000"/>
              <a:ea typeface="Roboto" panose="02000000000000000000"/>
              <a:cs typeface="Roboto" panose="02000000000000000000"/>
              <a:sym typeface="Roboto" panose="02000000000000000000"/>
            </a:endParaRPr>
          </a:p>
          <a:p>
            <a:pPr marL="0" lvl="0" indent="0" algn="l" rtl="0">
              <a:lnSpc>
                <a:spcPct val="150000"/>
              </a:lnSpc>
              <a:spcBef>
                <a:spcPts val="0"/>
              </a:spcBef>
              <a:spcAft>
                <a:spcPts val="0"/>
              </a:spcAft>
              <a:buNone/>
            </a:pPr>
            <a:r>
              <a:rPr lang="en-GB" sz="1700">
                <a:solidFill>
                  <a:srgbClr val="434343"/>
                </a:solidFill>
                <a:latin typeface="Roboto" panose="02000000000000000000"/>
                <a:ea typeface="Roboto" panose="02000000000000000000"/>
                <a:cs typeface="Roboto" panose="02000000000000000000"/>
                <a:sym typeface="Roboto" panose="02000000000000000000"/>
              </a:rPr>
              <a:t>                                                      Ratings </a:t>
            </a:r>
            <a:r>
              <a:rPr lang="en-GB" sz="1700" b="1">
                <a:solidFill>
                  <a:srgbClr val="980000"/>
                </a:solidFill>
                <a:latin typeface="Roboto" panose="02000000000000000000"/>
                <a:ea typeface="Roboto" panose="02000000000000000000"/>
                <a:cs typeface="Roboto" panose="02000000000000000000"/>
                <a:sym typeface="Roboto" panose="02000000000000000000"/>
              </a:rPr>
              <a:t>1 - 5</a:t>
            </a:r>
            <a:endParaRPr sz="1700" b="1">
              <a:solidFill>
                <a:srgbClr val="980000"/>
              </a:solidFill>
              <a:latin typeface="Roboto" panose="02000000000000000000"/>
              <a:ea typeface="Roboto" panose="02000000000000000000"/>
              <a:cs typeface="Roboto" panose="02000000000000000000"/>
              <a:sym typeface="Roboto" panose="02000000000000000000"/>
            </a:endParaRPr>
          </a:p>
          <a:p>
            <a:pPr marL="457200" lvl="0" indent="-336550" algn="l" rtl="0">
              <a:lnSpc>
                <a:spcPct val="100000"/>
              </a:lnSpc>
              <a:spcBef>
                <a:spcPts val="1200"/>
              </a:spcBef>
              <a:spcAft>
                <a:spcPts val="0"/>
              </a:spcAft>
              <a:buClr>
                <a:srgbClr val="434343"/>
              </a:buClr>
              <a:buSzPts val="1700"/>
              <a:buFont typeface="Roboto" panose="02000000000000000000"/>
              <a:buChar char="▪"/>
            </a:pPr>
            <a:r>
              <a:rPr lang="en-GB" sz="1700" b="1">
                <a:solidFill>
                  <a:srgbClr val="434343"/>
                </a:solidFill>
                <a:latin typeface="Roboto" panose="02000000000000000000"/>
                <a:ea typeface="Roboto" panose="02000000000000000000"/>
                <a:cs typeface="Roboto" panose="02000000000000000000"/>
                <a:sym typeface="Roboto" panose="02000000000000000000"/>
              </a:rPr>
              <a:t>Contents Row</a:t>
            </a:r>
            <a:r>
              <a:rPr lang="en-GB" sz="1700">
                <a:solidFill>
                  <a:srgbClr val="434343"/>
                </a:solidFill>
                <a:latin typeface="Roboto" panose="02000000000000000000"/>
                <a:ea typeface="Roboto" panose="02000000000000000000"/>
                <a:cs typeface="Roboto" panose="02000000000000000000"/>
                <a:sym typeface="Roboto" panose="02000000000000000000"/>
              </a:rPr>
              <a:t>:  </a:t>
            </a:r>
            <a:r>
              <a:rPr lang="en-GB" sz="1700">
                <a:solidFill>
                  <a:srgbClr val="434343"/>
                </a:solidFill>
                <a:latin typeface="Roboto" panose="02000000000000000000"/>
                <a:ea typeface="Roboto" panose="02000000000000000000"/>
                <a:cs typeface="Roboto" panose="02000000000000000000"/>
                <a:sym typeface="Roboto" panose="02000000000000000000"/>
              </a:rPr>
              <a:t>unique user-movie pair</a:t>
            </a:r>
            <a:endParaRPr sz="1700">
              <a:solidFill>
                <a:srgbClr val="434343"/>
              </a:solidFill>
              <a:latin typeface="Roboto" panose="02000000000000000000"/>
              <a:ea typeface="Roboto" panose="02000000000000000000"/>
              <a:cs typeface="Roboto" panose="02000000000000000000"/>
              <a:sym typeface="Roboto" panose="02000000000000000000"/>
            </a:endParaRPr>
          </a:p>
          <a:p>
            <a:pPr marL="0" lvl="0" indent="0" algn="l" rtl="0">
              <a:lnSpc>
                <a:spcPct val="100000"/>
              </a:lnSpc>
              <a:spcBef>
                <a:spcPts val="1200"/>
              </a:spcBef>
              <a:spcAft>
                <a:spcPts val="0"/>
              </a:spcAft>
              <a:buNone/>
            </a:pPr>
            <a:r>
              <a:rPr lang="en-GB" sz="1700">
                <a:solidFill>
                  <a:srgbClr val="434343"/>
                </a:solidFill>
                <a:latin typeface="Roboto" panose="02000000000000000000"/>
                <a:ea typeface="Roboto" panose="02000000000000000000"/>
                <a:cs typeface="Roboto" panose="02000000000000000000"/>
                <a:sym typeface="Roboto" panose="02000000000000000000"/>
              </a:rPr>
              <a:t>                                     unrated movies are NAs</a:t>
            </a:r>
            <a:endParaRPr sz="1700">
              <a:solidFill>
                <a:srgbClr val="434343"/>
              </a:solidFill>
              <a:latin typeface="Roboto" panose="02000000000000000000"/>
              <a:ea typeface="Roboto" panose="02000000000000000000"/>
              <a:cs typeface="Roboto" panose="02000000000000000000"/>
              <a:sym typeface="Roboto" panose="02000000000000000000"/>
            </a:endParaRPr>
          </a:p>
          <a:p>
            <a:pPr marL="0" lvl="0" indent="0" algn="l" rtl="0">
              <a:lnSpc>
                <a:spcPct val="100000"/>
              </a:lnSpc>
              <a:spcBef>
                <a:spcPts val="1200"/>
              </a:spcBef>
              <a:spcAft>
                <a:spcPts val="0"/>
              </a:spcAft>
              <a:buNone/>
            </a:pPr>
            <a:r>
              <a:rPr lang="en-GB" sz="1700">
                <a:solidFill>
                  <a:srgbClr val="434343"/>
                </a:solidFill>
                <a:latin typeface="Roboto" panose="02000000000000000000"/>
                <a:ea typeface="Roboto" panose="02000000000000000000"/>
                <a:cs typeface="Roboto" panose="02000000000000000000"/>
                <a:sym typeface="Roboto" panose="02000000000000000000"/>
              </a:rPr>
              <a:t>                                     timestamp in UNIX</a:t>
            </a:r>
            <a:endParaRPr sz="1700">
              <a:solidFill>
                <a:srgbClr val="434343"/>
              </a:solidFill>
              <a:latin typeface="Roboto" panose="02000000000000000000"/>
              <a:ea typeface="Roboto" panose="02000000000000000000"/>
              <a:cs typeface="Roboto" panose="02000000000000000000"/>
              <a:sym typeface="Roboto" panose="02000000000000000000"/>
            </a:endParaRPr>
          </a:p>
          <a:p>
            <a:pPr marL="457200" lvl="0" indent="0" algn="l" rtl="0">
              <a:lnSpc>
                <a:spcPct val="115000"/>
              </a:lnSpc>
              <a:spcBef>
                <a:spcPts val="1000"/>
              </a:spcBef>
              <a:spcAft>
                <a:spcPts val="800"/>
              </a:spcAft>
              <a:buNone/>
            </a:pPr>
            <a:endParaRPr sz="2000"/>
          </a:p>
        </p:txBody>
      </p:sp>
      <p:sp>
        <p:nvSpPr>
          <p:cNvPr id="173" name="Google Shape;173;p27"/>
          <p:cNvSpPr txBox="1"/>
          <p:nvPr>
            <p:ph type="sldNum" idx="12"/>
          </p:nvPr>
        </p:nvSpPr>
        <p:spPr>
          <a:xfrm>
            <a:off x="8404375" y="4643093"/>
            <a:ext cx="548700" cy="3168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GB"/>
            </a:fld>
            <a:endParaRPr lang="en-GB"/>
          </a:p>
        </p:txBody>
      </p:sp>
      <p:pic>
        <p:nvPicPr>
          <p:cNvPr id="174" name="Google Shape;174;p27"/>
          <p:cNvPicPr preferRelativeResize="0"/>
          <p:nvPr/>
        </p:nvPicPr>
        <p:blipFill>
          <a:blip r:embed="rId2"/>
          <a:stretch>
            <a:fillRect/>
          </a:stretch>
        </p:blipFill>
        <p:spPr>
          <a:xfrm>
            <a:off x="5791402" y="759800"/>
            <a:ext cx="612270" cy="612300"/>
          </a:xfrm>
          <a:prstGeom prst="rect">
            <a:avLst/>
          </a:prstGeom>
          <a:noFill/>
          <a:ln>
            <a:noFill/>
          </a:ln>
        </p:spPr>
      </p:pic>
    </p:spTree>
  </p:cSld>
  <p:clrMapOvr>
    <a:masterClrMapping/>
  </p:clrMapOvr>
  <p:transition>
    <p:fade thruBlk="1"/>
  </p:transition>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rgbClr val="FFE659"/>
            </a:gs>
            <a:gs pos="58000">
              <a:schemeClr val="accent4"/>
            </a:gs>
            <a:gs pos="100000">
              <a:schemeClr val="accent4"/>
            </a:gs>
          </a:gsLst>
          <a:path path="circle">
            <a:fillToRect l="100000" t="100000"/>
          </a:path>
          <a:tileRect r="-100000" b="-100000"/>
        </a:gradFill>
        <a:effectLst/>
      </p:bgPr>
    </p:bg>
    <p:spTree>
      <p:nvGrpSpPr>
        <p:cNvPr id="178" name="Shape 178"/>
        <p:cNvGrpSpPr/>
        <p:nvPr/>
      </p:nvGrpSpPr>
      <p:grpSpPr>
        <a:xfrm>
          <a:off x="0" y="0"/>
          <a:ext cx="0" cy="0"/>
          <a:chOff x="0" y="0"/>
          <a:chExt cx="0" cy="0"/>
        </a:xfrm>
      </p:grpSpPr>
      <p:sp>
        <p:nvSpPr>
          <p:cNvPr id="179" name="Google Shape;179;p28"/>
          <p:cNvSpPr txBox="1"/>
          <p:nvPr>
            <p:ph type="title"/>
          </p:nvPr>
        </p:nvSpPr>
        <p:spPr>
          <a:xfrm>
            <a:off x="775350" y="506825"/>
            <a:ext cx="75933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GB"/>
              <a:t>Pivoted raw data</a:t>
            </a:r>
            <a:endParaRPr lang="en-GB"/>
          </a:p>
        </p:txBody>
      </p:sp>
      <p:sp>
        <p:nvSpPr>
          <p:cNvPr id="180" name="Google Shape;180;p28"/>
          <p:cNvSpPr txBox="1"/>
          <p:nvPr>
            <p:ph type="body" idx="1"/>
          </p:nvPr>
        </p:nvSpPr>
        <p:spPr>
          <a:xfrm>
            <a:off x="736900" y="1372100"/>
            <a:ext cx="5545500" cy="2719200"/>
          </a:xfrm>
          <a:prstGeom prst="rect">
            <a:avLst/>
          </a:prstGeom>
        </p:spPr>
        <p:txBody>
          <a:bodyPr spcFirstLastPara="1" wrap="square" lIns="0" tIns="0" rIns="0" bIns="0" anchor="t" anchorCtr="0">
            <a:noAutofit/>
          </a:bodyPr>
          <a:lstStyle/>
          <a:p>
            <a:pPr marL="0" lvl="0" indent="0" algn="l" rtl="0">
              <a:lnSpc>
                <a:spcPct val="150000"/>
              </a:lnSpc>
              <a:spcBef>
                <a:spcPts val="0"/>
              </a:spcBef>
              <a:spcAft>
                <a:spcPts val="0"/>
              </a:spcAft>
              <a:buNone/>
            </a:pPr>
            <a:endParaRPr sz="1700" b="1">
              <a:solidFill>
                <a:srgbClr val="980000"/>
              </a:solidFill>
              <a:latin typeface="Roboto" panose="02000000000000000000"/>
              <a:ea typeface="Roboto" panose="02000000000000000000"/>
              <a:cs typeface="Roboto" panose="02000000000000000000"/>
              <a:sym typeface="Roboto" panose="02000000000000000000"/>
            </a:endParaRPr>
          </a:p>
          <a:p>
            <a:pPr marL="0" lvl="0" indent="0" algn="l" rtl="0">
              <a:lnSpc>
                <a:spcPct val="100000"/>
              </a:lnSpc>
              <a:spcBef>
                <a:spcPts val="1200"/>
              </a:spcBef>
              <a:spcAft>
                <a:spcPts val="0"/>
              </a:spcAft>
              <a:buNone/>
            </a:pPr>
            <a:endParaRPr sz="1700">
              <a:solidFill>
                <a:srgbClr val="434343"/>
              </a:solidFill>
              <a:latin typeface="Roboto" panose="02000000000000000000"/>
              <a:ea typeface="Roboto" panose="02000000000000000000"/>
              <a:cs typeface="Roboto" panose="02000000000000000000"/>
              <a:sym typeface="Roboto" panose="02000000000000000000"/>
            </a:endParaRPr>
          </a:p>
          <a:p>
            <a:pPr marL="457200" lvl="0" indent="0" algn="l" rtl="0">
              <a:lnSpc>
                <a:spcPct val="115000"/>
              </a:lnSpc>
              <a:spcBef>
                <a:spcPts val="1000"/>
              </a:spcBef>
              <a:spcAft>
                <a:spcPts val="800"/>
              </a:spcAft>
              <a:buNone/>
            </a:pPr>
            <a:endParaRPr sz="2000"/>
          </a:p>
        </p:txBody>
      </p:sp>
      <p:sp>
        <p:nvSpPr>
          <p:cNvPr id="181" name="Google Shape;181;p28"/>
          <p:cNvSpPr txBox="1"/>
          <p:nvPr>
            <p:ph type="sldNum" idx="12"/>
          </p:nvPr>
        </p:nvSpPr>
        <p:spPr>
          <a:xfrm>
            <a:off x="8404375" y="4643093"/>
            <a:ext cx="548700" cy="3168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GB"/>
            </a:fld>
            <a:endParaRPr lang="en-GB"/>
          </a:p>
        </p:txBody>
      </p:sp>
      <p:pic>
        <p:nvPicPr>
          <p:cNvPr id="182" name="Google Shape;182;p28"/>
          <p:cNvPicPr preferRelativeResize="0"/>
          <p:nvPr/>
        </p:nvPicPr>
        <p:blipFill>
          <a:blip r:embed="rId1"/>
          <a:stretch>
            <a:fillRect/>
          </a:stretch>
        </p:blipFill>
        <p:spPr>
          <a:xfrm>
            <a:off x="775350" y="1182375"/>
            <a:ext cx="2524900" cy="2160500"/>
          </a:xfrm>
          <a:prstGeom prst="rect">
            <a:avLst/>
          </a:prstGeom>
          <a:noFill/>
          <a:ln>
            <a:noFill/>
          </a:ln>
        </p:spPr>
      </p:pic>
      <p:pic>
        <p:nvPicPr>
          <p:cNvPr id="183" name="Google Shape;183;p28"/>
          <p:cNvPicPr preferRelativeResize="0"/>
          <p:nvPr/>
        </p:nvPicPr>
        <p:blipFill>
          <a:blip r:embed="rId2"/>
          <a:stretch>
            <a:fillRect/>
          </a:stretch>
        </p:blipFill>
        <p:spPr>
          <a:xfrm>
            <a:off x="-19750" y="3622133"/>
            <a:ext cx="9144000" cy="1272134"/>
          </a:xfrm>
          <a:prstGeom prst="rect">
            <a:avLst/>
          </a:prstGeom>
          <a:noFill/>
          <a:ln>
            <a:noFill/>
          </a:ln>
        </p:spPr>
      </p:pic>
      <p:sp>
        <p:nvSpPr>
          <p:cNvPr id="184" name="Google Shape;184;p28"/>
          <p:cNvSpPr/>
          <p:nvPr/>
        </p:nvSpPr>
        <p:spPr>
          <a:xfrm rot="5399176">
            <a:off x="3946212" y="2009248"/>
            <a:ext cx="1251600" cy="1125000"/>
          </a:xfrm>
          <a:prstGeom prst="bentArrow">
            <a:avLst>
              <a:gd name="adj1" fmla="val 25000"/>
              <a:gd name="adj2" fmla="val 25000"/>
              <a:gd name="adj3" fmla="val 25000"/>
              <a:gd name="adj4" fmla="val 4375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185" name="Google Shape;185;p28"/>
          <p:cNvPicPr preferRelativeResize="0"/>
          <p:nvPr/>
        </p:nvPicPr>
        <p:blipFill>
          <a:blip r:embed="rId3"/>
          <a:stretch>
            <a:fillRect/>
          </a:stretch>
        </p:blipFill>
        <p:spPr>
          <a:xfrm flipH="1">
            <a:off x="5485850" y="438857"/>
            <a:ext cx="1803480" cy="2836043"/>
          </a:xfrm>
          <a:prstGeom prst="rect">
            <a:avLst/>
          </a:prstGeom>
          <a:noFill/>
          <a:ln>
            <a:noFill/>
          </a:ln>
        </p:spPr>
      </p:pic>
      <p:pic>
        <p:nvPicPr>
          <p:cNvPr id="186" name="Google Shape;186;p28"/>
          <p:cNvPicPr preferRelativeResize="0"/>
          <p:nvPr/>
        </p:nvPicPr>
        <p:blipFill>
          <a:blip r:embed="rId4"/>
          <a:stretch>
            <a:fillRect/>
          </a:stretch>
        </p:blipFill>
        <p:spPr>
          <a:xfrm>
            <a:off x="6775717" y="438850"/>
            <a:ext cx="1891183" cy="2836051"/>
          </a:xfrm>
          <a:prstGeom prst="rect">
            <a:avLst/>
          </a:prstGeom>
          <a:noFill/>
          <a:ln>
            <a:noFill/>
          </a:ln>
        </p:spPr>
      </p:pic>
    </p:spTree>
  </p:cSld>
  <p:clrMapOvr>
    <a:masterClrMapping/>
  </p:clrMapOvr>
  <p:transition>
    <p:fade thruBlk="1"/>
  </p:transition>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rgbClr val="F4FC68"/>
            </a:gs>
            <a:gs pos="58000">
              <a:schemeClr val="accent2"/>
            </a:gs>
            <a:gs pos="100000">
              <a:schemeClr val="accent2"/>
            </a:gs>
          </a:gsLst>
          <a:path path="circle">
            <a:fillToRect l="100000" t="100000"/>
          </a:path>
          <a:tileRect r="-100000" b="-100000"/>
        </a:gradFill>
        <a:effectLst/>
      </p:bgPr>
    </p:bg>
    <p:spTree>
      <p:nvGrpSpPr>
        <p:cNvPr id="190" name="Shape 190"/>
        <p:cNvGrpSpPr/>
        <p:nvPr/>
      </p:nvGrpSpPr>
      <p:grpSpPr>
        <a:xfrm>
          <a:off x="0" y="0"/>
          <a:ext cx="0" cy="0"/>
          <a:chOff x="0" y="0"/>
          <a:chExt cx="0" cy="0"/>
        </a:xfrm>
      </p:grpSpPr>
      <p:pic>
        <p:nvPicPr>
          <p:cNvPr id="191" name="Google Shape;191;p29"/>
          <p:cNvPicPr preferRelativeResize="0"/>
          <p:nvPr/>
        </p:nvPicPr>
        <p:blipFill>
          <a:blip r:embed="rId1"/>
          <a:stretch>
            <a:fillRect/>
          </a:stretch>
        </p:blipFill>
        <p:spPr>
          <a:xfrm>
            <a:off x="6355225" y="759800"/>
            <a:ext cx="1077782" cy="967900"/>
          </a:xfrm>
          <a:prstGeom prst="rect">
            <a:avLst/>
          </a:prstGeom>
          <a:noFill/>
          <a:ln>
            <a:noFill/>
          </a:ln>
        </p:spPr>
      </p:pic>
      <p:sp>
        <p:nvSpPr>
          <p:cNvPr id="192" name="Google Shape;192;p29"/>
          <p:cNvSpPr txBox="1"/>
          <p:nvPr>
            <p:ph type="title"/>
          </p:nvPr>
        </p:nvSpPr>
        <p:spPr>
          <a:xfrm>
            <a:off x="629525" y="363500"/>
            <a:ext cx="75933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GB"/>
              <a:t>Model &amp; hyperparameter choice</a:t>
            </a:r>
            <a:endParaRPr lang="en-GB"/>
          </a:p>
        </p:txBody>
      </p:sp>
      <p:sp>
        <p:nvSpPr>
          <p:cNvPr id="193" name="Google Shape;193;p29"/>
          <p:cNvSpPr txBox="1"/>
          <p:nvPr>
            <p:ph type="body" idx="1"/>
          </p:nvPr>
        </p:nvSpPr>
        <p:spPr>
          <a:xfrm>
            <a:off x="726400" y="1678273"/>
            <a:ext cx="4975500" cy="3033900"/>
          </a:xfrm>
          <a:prstGeom prst="rect">
            <a:avLst/>
          </a:prstGeom>
        </p:spPr>
        <p:txBody>
          <a:bodyPr spcFirstLastPara="1" wrap="square" lIns="0" tIns="0" rIns="0" bIns="0" anchor="t" anchorCtr="0">
            <a:noAutofit/>
          </a:bodyPr>
          <a:lstStyle/>
          <a:p>
            <a:pPr marL="457200" lvl="0" indent="0" algn="l" rtl="0">
              <a:lnSpc>
                <a:spcPct val="115000"/>
              </a:lnSpc>
              <a:spcBef>
                <a:spcPts val="0"/>
              </a:spcBef>
              <a:spcAft>
                <a:spcPts val="0"/>
              </a:spcAft>
              <a:buNone/>
            </a:pPr>
            <a:endParaRPr sz="1800"/>
          </a:p>
          <a:p>
            <a:pPr marL="0" lvl="0" indent="0" algn="l" rtl="0">
              <a:lnSpc>
                <a:spcPct val="115000"/>
              </a:lnSpc>
              <a:spcBef>
                <a:spcPts val="800"/>
              </a:spcBef>
              <a:spcAft>
                <a:spcPts val="800"/>
              </a:spcAft>
              <a:buNone/>
            </a:pPr>
            <a:br>
              <a:rPr lang="en-GB" sz="1800"/>
            </a:br>
            <a:endParaRPr sz="1800"/>
          </a:p>
        </p:txBody>
      </p:sp>
      <p:sp>
        <p:nvSpPr>
          <p:cNvPr id="194" name="Google Shape;194;p29"/>
          <p:cNvSpPr txBox="1"/>
          <p:nvPr/>
        </p:nvSpPr>
        <p:spPr>
          <a:xfrm>
            <a:off x="726400" y="4051850"/>
            <a:ext cx="4975500" cy="967800"/>
          </a:xfrm>
          <a:prstGeom prst="rect">
            <a:avLst/>
          </a:prstGeom>
          <a:noFill/>
          <a:ln>
            <a:noFill/>
          </a:ln>
        </p:spPr>
        <p:txBody>
          <a:bodyPr spcFirstLastPara="1" wrap="square" lIns="0" tIns="0" rIns="0" bIns="0" anchor="t" anchorCtr="0">
            <a:noAutofit/>
          </a:bodyPr>
          <a:lstStyle/>
          <a:p>
            <a:pPr marL="457200" lvl="0" indent="-323850" algn="l" rtl="0">
              <a:spcBef>
                <a:spcPts val="0"/>
              </a:spcBef>
              <a:spcAft>
                <a:spcPts val="0"/>
              </a:spcAft>
              <a:buClr>
                <a:srgbClr val="666666"/>
              </a:buClr>
              <a:buSzPts val="1500"/>
              <a:buChar char="●"/>
            </a:pPr>
            <a:r>
              <a:rPr lang="en-GB" sz="1500" b="1">
                <a:solidFill>
                  <a:srgbClr val="666666"/>
                </a:solidFill>
              </a:rPr>
              <a:t>pmf = PMF(train, DIM, ALPHA, std=0.05)</a:t>
            </a:r>
            <a:endParaRPr sz="1500" b="1">
              <a:solidFill>
                <a:srgbClr val="666666"/>
              </a:solidFill>
            </a:endParaRPr>
          </a:p>
          <a:p>
            <a:pPr marL="457200" lvl="0" indent="-323850" algn="l" rtl="0">
              <a:spcBef>
                <a:spcPts val="0"/>
              </a:spcBef>
              <a:spcAft>
                <a:spcPts val="0"/>
              </a:spcAft>
              <a:buClr>
                <a:srgbClr val="666666"/>
              </a:buClr>
              <a:buSzPts val="1500"/>
              <a:buChar char="●"/>
            </a:pPr>
            <a:r>
              <a:rPr lang="en-GB" sz="1500" b="1">
                <a:solidFill>
                  <a:srgbClr val="666666"/>
                </a:solidFill>
              </a:rPr>
              <a:t>ALPHA = 2</a:t>
            </a:r>
            <a:endParaRPr sz="1500" b="1">
              <a:solidFill>
                <a:srgbClr val="666666"/>
              </a:solidFill>
            </a:endParaRPr>
          </a:p>
          <a:p>
            <a:pPr marL="457200" lvl="0" indent="-323850" algn="l" rtl="0">
              <a:spcBef>
                <a:spcPts val="0"/>
              </a:spcBef>
              <a:spcAft>
                <a:spcPts val="0"/>
              </a:spcAft>
              <a:buClr>
                <a:srgbClr val="666666"/>
              </a:buClr>
              <a:buSzPts val="1500"/>
              <a:buChar char="●"/>
            </a:pPr>
            <a:r>
              <a:rPr lang="en-GB" sz="1500" b="1">
                <a:solidFill>
                  <a:srgbClr val="666666"/>
                </a:solidFill>
              </a:rPr>
              <a:t>DIM = 10</a:t>
            </a:r>
            <a:endParaRPr sz="1500" b="1">
              <a:solidFill>
                <a:srgbClr val="666666"/>
              </a:solidFill>
            </a:endParaRPr>
          </a:p>
        </p:txBody>
      </p:sp>
      <p:sp>
        <p:nvSpPr>
          <p:cNvPr id="195" name="Google Shape;195;p29"/>
          <p:cNvSpPr txBox="1"/>
          <p:nvPr>
            <p:ph type="sldNum" idx="12"/>
          </p:nvPr>
        </p:nvSpPr>
        <p:spPr>
          <a:xfrm>
            <a:off x="8404375" y="4643093"/>
            <a:ext cx="548700" cy="3168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GB"/>
            </a:fld>
            <a:endParaRPr lang="en-GB"/>
          </a:p>
        </p:txBody>
      </p:sp>
      <p:pic>
        <p:nvPicPr>
          <p:cNvPr id="196" name="Google Shape;196;p29"/>
          <p:cNvPicPr preferRelativeResize="0"/>
          <p:nvPr/>
        </p:nvPicPr>
        <p:blipFill>
          <a:blip r:embed="rId2"/>
          <a:stretch>
            <a:fillRect/>
          </a:stretch>
        </p:blipFill>
        <p:spPr>
          <a:xfrm>
            <a:off x="6048300" y="1156818"/>
            <a:ext cx="2806925" cy="3745883"/>
          </a:xfrm>
          <a:prstGeom prst="rect">
            <a:avLst/>
          </a:prstGeom>
          <a:noFill/>
          <a:ln>
            <a:noFill/>
          </a:ln>
        </p:spPr>
      </p:pic>
      <p:sp>
        <p:nvSpPr>
          <p:cNvPr id="197" name="Google Shape;197;p29"/>
          <p:cNvSpPr/>
          <p:nvPr/>
        </p:nvSpPr>
        <p:spPr>
          <a:xfrm>
            <a:off x="6695975" y="986975"/>
            <a:ext cx="396295" cy="396311"/>
          </a:xfrm>
          <a:custGeom>
            <a:avLst/>
            <a:gdLst/>
            <a:ahLst/>
            <a:cxnLst/>
            <a:rect l="l" t="t" r="r" b="b"/>
            <a:pathLst>
              <a:path w="16072" h="16071" extrusionOk="0">
                <a:moveTo>
                  <a:pt x="8036" y="0"/>
                </a:moveTo>
                <a:lnTo>
                  <a:pt x="7938" y="24"/>
                </a:lnTo>
                <a:lnTo>
                  <a:pt x="7792" y="98"/>
                </a:lnTo>
                <a:lnTo>
                  <a:pt x="7328" y="366"/>
                </a:lnTo>
                <a:lnTo>
                  <a:pt x="7059" y="537"/>
                </a:lnTo>
                <a:lnTo>
                  <a:pt x="6766" y="757"/>
                </a:lnTo>
                <a:lnTo>
                  <a:pt x="6448" y="977"/>
                </a:lnTo>
                <a:lnTo>
                  <a:pt x="6155" y="1246"/>
                </a:lnTo>
                <a:lnTo>
                  <a:pt x="5887" y="1514"/>
                </a:lnTo>
                <a:lnTo>
                  <a:pt x="5643" y="1807"/>
                </a:lnTo>
                <a:lnTo>
                  <a:pt x="5447" y="2100"/>
                </a:lnTo>
                <a:lnTo>
                  <a:pt x="5374" y="2247"/>
                </a:lnTo>
                <a:lnTo>
                  <a:pt x="5325" y="2418"/>
                </a:lnTo>
                <a:lnTo>
                  <a:pt x="5276" y="2564"/>
                </a:lnTo>
                <a:lnTo>
                  <a:pt x="5252" y="2711"/>
                </a:lnTo>
                <a:lnTo>
                  <a:pt x="5252" y="2858"/>
                </a:lnTo>
                <a:lnTo>
                  <a:pt x="5276" y="3029"/>
                </a:lnTo>
                <a:lnTo>
                  <a:pt x="5325" y="3175"/>
                </a:lnTo>
                <a:lnTo>
                  <a:pt x="5398" y="3322"/>
                </a:lnTo>
                <a:lnTo>
                  <a:pt x="5496" y="3468"/>
                </a:lnTo>
                <a:lnTo>
                  <a:pt x="5618" y="3615"/>
                </a:lnTo>
                <a:lnTo>
                  <a:pt x="5814" y="3761"/>
                </a:lnTo>
                <a:lnTo>
                  <a:pt x="6009" y="3859"/>
                </a:lnTo>
                <a:lnTo>
                  <a:pt x="6204" y="3957"/>
                </a:lnTo>
                <a:lnTo>
                  <a:pt x="6424" y="4005"/>
                </a:lnTo>
                <a:lnTo>
                  <a:pt x="6644" y="4054"/>
                </a:lnTo>
                <a:lnTo>
                  <a:pt x="6864" y="4152"/>
                </a:lnTo>
                <a:lnTo>
                  <a:pt x="7059" y="4250"/>
                </a:lnTo>
                <a:lnTo>
                  <a:pt x="7254" y="4421"/>
                </a:lnTo>
                <a:lnTo>
                  <a:pt x="7425" y="4616"/>
                </a:lnTo>
                <a:lnTo>
                  <a:pt x="7523" y="4836"/>
                </a:lnTo>
                <a:lnTo>
                  <a:pt x="7596" y="5080"/>
                </a:lnTo>
                <a:lnTo>
                  <a:pt x="7621" y="5373"/>
                </a:lnTo>
                <a:lnTo>
                  <a:pt x="7596" y="5569"/>
                </a:lnTo>
                <a:lnTo>
                  <a:pt x="7572" y="5788"/>
                </a:lnTo>
                <a:lnTo>
                  <a:pt x="7499" y="5984"/>
                </a:lnTo>
                <a:lnTo>
                  <a:pt x="7425" y="6179"/>
                </a:lnTo>
                <a:lnTo>
                  <a:pt x="7328" y="6374"/>
                </a:lnTo>
                <a:lnTo>
                  <a:pt x="7206" y="6570"/>
                </a:lnTo>
                <a:lnTo>
                  <a:pt x="7059" y="6741"/>
                </a:lnTo>
                <a:lnTo>
                  <a:pt x="6913" y="6912"/>
                </a:lnTo>
                <a:lnTo>
                  <a:pt x="6742" y="7058"/>
                </a:lnTo>
                <a:lnTo>
                  <a:pt x="6571" y="7205"/>
                </a:lnTo>
                <a:lnTo>
                  <a:pt x="6400" y="7303"/>
                </a:lnTo>
                <a:lnTo>
                  <a:pt x="6204" y="7425"/>
                </a:lnTo>
                <a:lnTo>
                  <a:pt x="6009" y="7498"/>
                </a:lnTo>
                <a:lnTo>
                  <a:pt x="5789" y="7571"/>
                </a:lnTo>
                <a:lnTo>
                  <a:pt x="5569" y="7596"/>
                </a:lnTo>
                <a:lnTo>
                  <a:pt x="5374" y="7620"/>
                </a:lnTo>
                <a:lnTo>
                  <a:pt x="5105" y="7596"/>
                </a:lnTo>
                <a:lnTo>
                  <a:pt x="4861" y="7522"/>
                </a:lnTo>
                <a:lnTo>
                  <a:pt x="4617" y="7425"/>
                </a:lnTo>
                <a:lnTo>
                  <a:pt x="4421" y="7254"/>
                </a:lnTo>
                <a:lnTo>
                  <a:pt x="4250" y="7058"/>
                </a:lnTo>
                <a:lnTo>
                  <a:pt x="4128" y="6839"/>
                </a:lnTo>
                <a:lnTo>
                  <a:pt x="4055" y="6619"/>
                </a:lnTo>
                <a:lnTo>
                  <a:pt x="3982" y="6399"/>
                </a:lnTo>
                <a:lnTo>
                  <a:pt x="3933" y="6204"/>
                </a:lnTo>
                <a:lnTo>
                  <a:pt x="3860" y="6008"/>
                </a:lnTo>
                <a:lnTo>
                  <a:pt x="3762" y="5813"/>
                </a:lnTo>
                <a:lnTo>
                  <a:pt x="3615" y="5617"/>
                </a:lnTo>
                <a:lnTo>
                  <a:pt x="3469" y="5495"/>
                </a:lnTo>
                <a:lnTo>
                  <a:pt x="3322" y="5398"/>
                </a:lnTo>
                <a:lnTo>
                  <a:pt x="3176" y="5324"/>
                </a:lnTo>
                <a:lnTo>
                  <a:pt x="3029" y="5275"/>
                </a:lnTo>
                <a:lnTo>
                  <a:pt x="2858" y="5251"/>
                </a:lnTo>
                <a:lnTo>
                  <a:pt x="2712" y="5251"/>
                </a:lnTo>
                <a:lnTo>
                  <a:pt x="2565" y="5275"/>
                </a:lnTo>
                <a:lnTo>
                  <a:pt x="2419" y="5324"/>
                </a:lnTo>
                <a:lnTo>
                  <a:pt x="2248" y="5373"/>
                </a:lnTo>
                <a:lnTo>
                  <a:pt x="2101" y="5446"/>
                </a:lnTo>
                <a:lnTo>
                  <a:pt x="1808" y="5642"/>
                </a:lnTo>
                <a:lnTo>
                  <a:pt x="1515" y="5886"/>
                </a:lnTo>
                <a:lnTo>
                  <a:pt x="1246" y="6155"/>
                </a:lnTo>
                <a:lnTo>
                  <a:pt x="978" y="6448"/>
                </a:lnTo>
                <a:lnTo>
                  <a:pt x="758" y="6765"/>
                </a:lnTo>
                <a:lnTo>
                  <a:pt x="538" y="7058"/>
                </a:lnTo>
                <a:lnTo>
                  <a:pt x="367" y="7327"/>
                </a:lnTo>
                <a:lnTo>
                  <a:pt x="99" y="7791"/>
                </a:lnTo>
                <a:lnTo>
                  <a:pt x="25" y="7938"/>
                </a:lnTo>
                <a:lnTo>
                  <a:pt x="1" y="8035"/>
                </a:lnTo>
                <a:lnTo>
                  <a:pt x="25" y="8231"/>
                </a:lnTo>
                <a:lnTo>
                  <a:pt x="74" y="8402"/>
                </a:lnTo>
                <a:lnTo>
                  <a:pt x="172" y="8597"/>
                </a:lnTo>
                <a:lnTo>
                  <a:pt x="294" y="8744"/>
                </a:lnTo>
                <a:lnTo>
                  <a:pt x="587" y="9012"/>
                </a:lnTo>
                <a:lnTo>
                  <a:pt x="880" y="9256"/>
                </a:lnTo>
                <a:lnTo>
                  <a:pt x="1417" y="9696"/>
                </a:lnTo>
                <a:lnTo>
                  <a:pt x="1906" y="10062"/>
                </a:lnTo>
                <a:lnTo>
                  <a:pt x="2101" y="10233"/>
                </a:lnTo>
                <a:lnTo>
                  <a:pt x="2297" y="10404"/>
                </a:lnTo>
                <a:lnTo>
                  <a:pt x="2419" y="10575"/>
                </a:lnTo>
                <a:lnTo>
                  <a:pt x="2541" y="10746"/>
                </a:lnTo>
                <a:lnTo>
                  <a:pt x="2590" y="10917"/>
                </a:lnTo>
                <a:lnTo>
                  <a:pt x="2590" y="11113"/>
                </a:lnTo>
                <a:lnTo>
                  <a:pt x="2541" y="11308"/>
                </a:lnTo>
                <a:lnTo>
                  <a:pt x="2443" y="11528"/>
                </a:lnTo>
                <a:lnTo>
                  <a:pt x="2272" y="11772"/>
                </a:lnTo>
                <a:lnTo>
                  <a:pt x="2004" y="12041"/>
                </a:lnTo>
                <a:lnTo>
                  <a:pt x="1833" y="12212"/>
                </a:lnTo>
                <a:lnTo>
                  <a:pt x="1637" y="12309"/>
                </a:lnTo>
                <a:lnTo>
                  <a:pt x="1417" y="12383"/>
                </a:lnTo>
                <a:lnTo>
                  <a:pt x="1222" y="12431"/>
                </a:lnTo>
                <a:lnTo>
                  <a:pt x="1002" y="12480"/>
                </a:lnTo>
                <a:lnTo>
                  <a:pt x="782" y="12578"/>
                </a:lnTo>
                <a:lnTo>
                  <a:pt x="587" y="12700"/>
                </a:lnTo>
                <a:lnTo>
                  <a:pt x="367" y="12871"/>
                </a:lnTo>
                <a:lnTo>
                  <a:pt x="196" y="13066"/>
                </a:lnTo>
                <a:lnTo>
                  <a:pt x="99" y="13286"/>
                </a:lnTo>
                <a:lnTo>
                  <a:pt x="25" y="13530"/>
                </a:lnTo>
                <a:lnTo>
                  <a:pt x="1" y="13799"/>
                </a:lnTo>
                <a:lnTo>
                  <a:pt x="25" y="14019"/>
                </a:lnTo>
                <a:lnTo>
                  <a:pt x="50" y="14239"/>
                </a:lnTo>
                <a:lnTo>
                  <a:pt x="123" y="14434"/>
                </a:lnTo>
                <a:lnTo>
                  <a:pt x="221" y="14654"/>
                </a:lnTo>
                <a:lnTo>
                  <a:pt x="318" y="14825"/>
                </a:lnTo>
                <a:lnTo>
                  <a:pt x="440" y="15020"/>
                </a:lnTo>
                <a:lnTo>
                  <a:pt x="563" y="15191"/>
                </a:lnTo>
                <a:lnTo>
                  <a:pt x="709" y="15362"/>
                </a:lnTo>
                <a:lnTo>
                  <a:pt x="880" y="15509"/>
                </a:lnTo>
                <a:lnTo>
                  <a:pt x="1051" y="15631"/>
                </a:lnTo>
                <a:lnTo>
                  <a:pt x="1246" y="15753"/>
                </a:lnTo>
                <a:lnTo>
                  <a:pt x="1442" y="15875"/>
                </a:lnTo>
                <a:lnTo>
                  <a:pt x="1637" y="15948"/>
                </a:lnTo>
                <a:lnTo>
                  <a:pt x="1857" y="16022"/>
                </a:lnTo>
                <a:lnTo>
                  <a:pt x="2052" y="16046"/>
                </a:lnTo>
                <a:lnTo>
                  <a:pt x="2272" y="16070"/>
                </a:lnTo>
                <a:lnTo>
                  <a:pt x="2541" y="16046"/>
                </a:lnTo>
                <a:lnTo>
                  <a:pt x="2785" y="15973"/>
                </a:lnTo>
                <a:lnTo>
                  <a:pt x="3005" y="15875"/>
                </a:lnTo>
                <a:lnTo>
                  <a:pt x="3200" y="15704"/>
                </a:lnTo>
                <a:lnTo>
                  <a:pt x="3371" y="15509"/>
                </a:lnTo>
                <a:lnTo>
                  <a:pt x="3493" y="15289"/>
                </a:lnTo>
                <a:lnTo>
                  <a:pt x="3567" y="15094"/>
                </a:lnTo>
                <a:lnTo>
                  <a:pt x="3615" y="14874"/>
                </a:lnTo>
                <a:lnTo>
                  <a:pt x="3689" y="14654"/>
                </a:lnTo>
                <a:lnTo>
                  <a:pt x="3762" y="14459"/>
                </a:lnTo>
                <a:lnTo>
                  <a:pt x="3860" y="14239"/>
                </a:lnTo>
                <a:lnTo>
                  <a:pt x="4031" y="14068"/>
                </a:lnTo>
                <a:lnTo>
                  <a:pt x="4299" y="13824"/>
                </a:lnTo>
                <a:lnTo>
                  <a:pt x="4544" y="13628"/>
                </a:lnTo>
                <a:lnTo>
                  <a:pt x="4763" y="13530"/>
                </a:lnTo>
                <a:lnTo>
                  <a:pt x="4959" y="13482"/>
                </a:lnTo>
                <a:lnTo>
                  <a:pt x="5154" y="13482"/>
                </a:lnTo>
                <a:lnTo>
                  <a:pt x="5325" y="13530"/>
                </a:lnTo>
                <a:lnTo>
                  <a:pt x="5496" y="13653"/>
                </a:lnTo>
                <a:lnTo>
                  <a:pt x="5667" y="13775"/>
                </a:lnTo>
                <a:lnTo>
                  <a:pt x="5838" y="13970"/>
                </a:lnTo>
                <a:lnTo>
                  <a:pt x="6009" y="14165"/>
                </a:lnTo>
                <a:lnTo>
                  <a:pt x="6375" y="14654"/>
                </a:lnTo>
                <a:lnTo>
                  <a:pt x="6815" y="15191"/>
                </a:lnTo>
                <a:lnTo>
                  <a:pt x="7059" y="15484"/>
                </a:lnTo>
                <a:lnTo>
                  <a:pt x="7328" y="15777"/>
                </a:lnTo>
                <a:lnTo>
                  <a:pt x="7474" y="15899"/>
                </a:lnTo>
                <a:lnTo>
                  <a:pt x="7670" y="15997"/>
                </a:lnTo>
                <a:lnTo>
                  <a:pt x="7841" y="16046"/>
                </a:lnTo>
                <a:lnTo>
                  <a:pt x="8036" y="16070"/>
                </a:lnTo>
                <a:lnTo>
                  <a:pt x="8134" y="16046"/>
                </a:lnTo>
                <a:lnTo>
                  <a:pt x="8280" y="15973"/>
                </a:lnTo>
                <a:lnTo>
                  <a:pt x="8744" y="15704"/>
                </a:lnTo>
                <a:lnTo>
                  <a:pt x="9013" y="15533"/>
                </a:lnTo>
                <a:lnTo>
                  <a:pt x="9306" y="15313"/>
                </a:lnTo>
                <a:lnTo>
                  <a:pt x="9623" y="15094"/>
                </a:lnTo>
                <a:lnTo>
                  <a:pt x="9917" y="14825"/>
                </a:lnTo>
                <a:lnTo>
                  <a:pt x="10185" y="14556"/>
                </a:lnTo>
                <a:lnTo>
                  <a:pt x="10429" y="14263"/>
                </a:lnTo>
                <a:lnTo>
                  <a:pt x="10625" y="13970"/>
                </a:lnTo>
                <a:lnTo>
                  <a:pt x="10698" y="13824"/>
                </a:lnTo>
                <a:lnTo>
                  <a:pt x="10747" y="13653"/>
                </a:lnTo>
                <a:lnTo>
                  <a:pt x="10796" y="13506"/>
                </a:lnTo>
                <a:lnTo>
                  <a:pt x="10820" y="13359"/>
                </a:lnTo>
                <a:lnTo>
                  <a:pt x="10820" y="13213"/>
                </a:lnTo>
                <a:lnTo>
                  <a:pt x="10796" y="13042"/>
                </a:lnTo>
                <a:lnTo>
                  <a:pt x="10747" y="12895"/>
                </a:lnTo>
                <a:lnTo>
                  <a:pt x="10674" y="12749"/>
                </a:lnTo>
                <a:lnTo>
                  <a:pt x="10576" y="12602"/>
                </a:lnTo>
                <a:lnTo>
                  <a:pt x="10454" y="12456"/>
                </a:lnTo>
                <a:lnTo>
                  <a:pt x="10258" y="12309"/>
                </a:lnTo>
                <a:lnTo>
                  <a:pt x="10063" y="12212"/>
                </a:lnTo>
                <a:lnTo>
                  <a:pt x="9868" y="12138"/>
                </a:lnTo>
                <a:lnTo>
                  <a:pt x="9648" y="12065"/>
                </a:lnTo>
                <a:lnTo>
                  <a:pt x="9428" y="12016"/>
                </a:lnTo>
                <a:lnTo>
                  <a:pt x="9208" y="11919"/>
                </a:lnTo>
                <a:lnTo>
                  <a:pt x="9013" y="11821"/>
                </a:lnTo>
                <a:lnTo>
                  <a:pt x="8818" y="11650"/>
                </a:lnTo>
                <a:lnTo>
                  <a:pt x="8647" y="11454"/>
                </a:lnTo>
                <a:lnTo>
                  <a:pt x="8549" y="11235"/>
                </a:lnTo>
                <a:lnTo>
                  <a:pt x="8476" y="10990"/>
                </a:lnTo>
                <a:lnTo>
                  <a:pt x="8451" y="10697"/>
                </a:lnTo>
                <a:lnTo>
                  <a:pt x="8476" y="10502"/>
                </a:lnTo>
                <a:lnTo>
                  <a:pt x="8500" y="10282"/>
                </a:lnTo>
                <a:lnTo>
                  <a:pt x="8573" y="10087"/>
                </a:lnTo>
                <a:lnTo>
                  <a:pt x="8647" y="9891"/>
                </a:lnTo>
                <a:lnTo>
                  <a:pt x="8744" y="9696"/>
                </a:lnTo>
                <a:lnTo>
                  <a:pt x="8866" y="9501"/>
                </a:lnTo>
                <a:lnTo>
                  <a:pt x="9013" y="9330"/>
                </a:lnTo>
                <a:lnTo>
                  <a:pt x="9159" y="9159"/>
                </a:lnTo>
                <a:lnTo>
                  <a:pt x="9330" y="9012"/>
                </a:lnTo>
                <a:lnTo>
                  <a:pt x="9501" y="8890"/>
                </a:lnTo>
                <a:lnTo>
                  <a:pt x="9672" y="8768"/>
                </a:lnTo>
                <a:lnTo>
                  <a:pt x="9868" y="8646"/>
                </a:lnTo>
                <a:lnTo>
                  <a:pt x="10063" y="8573"/>
                </a:lnTo>
                <a:lnTo>
                  <a:pt x="10283" y="8499"/>
                </a:lnTo>
                <a:lnTo>
                  <a:pt x="10503" y="8475"/>
                </a:lnTo>
                <a:lnTo>
                  <a:pt x="10698" y="8450"/>
                </a:lnTo>
                <a:lnTo>
                  <a:pt x="10967" y="8475"/>
                </a:lnTo>
                <a:lnTo>
                  <a:pt x="11211" y="8548"/>
                </a:lnTo>
                <a:lnTo>
                  <a:pt x="11455" y="8646"/>
                </a:lnTo>
                <a:lnTo>
                  <a:pt x="11651" y="8817"/>
                </a:lnTo>
                <a:lnTo>
                  <a:pt x="11822" y="9012"/>
                </a:lnTo>
                <a:lnTo>
                  <a:pt x="11944" y="9232"/>
                </a:lnTo>
                <a:lnTo>
                  <a:pt x="12017" y="9452"/>
                </a:lnTo>
                <a:lnTo>
                  <a:pt x="12090" y="9672"/>
                </a:lnTo>
                <a:lnTo>
                  <a:pt x="12139" y="9867"/>
                </a:lnTo>
                <a:lnTo>
                  <a:pt x="12212" y="10062"/>
                </a:lnTo>
                <a:lnTo>
                  <a:pt x="12310" y="10258"/>
                </a:lnTo>
                <a:lnTo>
                  <a:pt x="12457" y="10453"/>
                </a:lnTo>
                <a:lnTo>
                  <a:pt x="12603" y="10575"/>
                </a:lnTo>
                <a:lnTo>
                  <a:pt x="12750" y="10673"/>
                </a:lnTo>
                <a:lnTo>
                  <a:pt x="12896" y="10746"/>
                </a:lnTo>
                <a:lnTo>
                  <a:pt x="13043" y="10795"/>
                </a:lnTo>
                <a:lnTo>
                  <a:pt x="13214" y="10819"/>
                </a:lnTo>
                <a:lnTo>
                  <a:pt x="13360" y="10819"/>
                </a:lnTo>
                <a:lnTo>
                  <a:pt x="13507" y="10795"/>
                </a:lnTo>
                <a:lnTo>
                  <a:pt x="13653" y="10746"/>
                </a:lnTo>
                <a:lnTo>
                  <a:pt x="13824" y="10697"/>
                </a:lnTo>
                <a:lnTo>
                  <a:pt x="13971" y="10624"/>
                </a:lnTo>
                <a:lnTo>
                  <a:pt x="14264" y="10429"/>
                </a:lnTo>
                <a:lnTo>
                  <a:pt x="14557" y="10184"/>
                </a:lnTo>
                <a:lnTo>
                  <a:pt x="14826" y="9916"/>
                </a:lnTo>
                <a:lnTo>
                  <a:pt x="15094" y="9623"/>
                </a:lnTo>
                <a:lnTo>
                  <a:pt x="15314" y="9305"/>
                </a:lnTo>
                <a:lnTo>
                  <a:pt x="15534" y="9012"/>
                </a:lnTo>
                <a:lnTo>
                  <a:pt x="15705" y="8744"/>
                </a:lnTo>
                <a:lnTo>
                  <a:pt x="15973" y="8279"/>
                </a:lnTo>
                <a:lnTo>
                  <a:pt x="16047" y="8133"/>
                </a:lnTo>
                <a:lnTo>
                  <a:pt x="16071" y="8035"/>
                </a:lnTo>
                <a:lnTo>
                  <a:pt x="16047" y="7840"/>
                </a:lnTo>
                <a:lnTo>
                  <a:pt x="15998" y="7669"/>
                </a:lnTo>
                <a:lnTo>
                  <a:pt x="15900" y="7474"/>
                </a:lnTo>
                <a:lnTo>
                  <a:pt x="15778" y="7327"/>
                </a:lnTo>
                <a:lnTo>
                  <a:pt x="15485" y="7058"/>
                </a:lnTo>
                <a:lnTo>
                  <a:pt x="15192" y="6814"/>
                </a:lnTo>
                <a:lnTo>
                  <a:pt x="14655" y="6374"/>
                </a:lnTo>
                <a:lnTo>
                  <a:pt x="14166" y="6008"/>
                </a:lnTo>
                <a:lnTo>
                  <a:pt x="13971" y="5837"/>
                </a:lnTo>
                <a:lnTo>
                  <a:pt x="13775" y="5666"/>
                </a:lnTo>
                <a:lnTo>
                  <a:pt x="13653" y="5495"/>
                </a:lnTo>
                <a:lnTo>
                  <a:pt x="13531" y="5324"/>
                </a:lnTo>
                <a:lnTo>
                  <a:pt x="13482" y="5153"/>
                </a:lnTo>
                <a:lnTo>
                  <a:pt x="13482" y="4958"/>
                </a:lnTo>
                <a:lnTo>
                  <a:pt x="13531" y="4763"/>
                </a:lnTo>
                <a:lnTo>
                  <a:pt x="13629" y="4543"/>
                </a:lnTo>
                <a:lnTo>
                  <a:pt x="13800" y="4299"/>
                </a:lnTo>
                <a:lnTo>
                  <a:pt x="14068" y="4030"/>
                </a:lnTo>
                <a:lnTo>
                  <a:pt x="14239" y="3859"/>
                </a:lnTo>
                <a:lnTo>
                  <a:pt x="14435" y="3761"/>
                </a:lnTo>
                <a:lnTo>
                  <a:pt x="14655" y="3688"/>
                </a:lnTo>
                <a:lnTo>
                  <a:pt x="14850" y="3639"/>
                </a:lnTo>
                <a:lnTo>
                  <a:pt x="15070" y="3590"/>
                </a:lnTo>
                <a:lnTo>
                  <a:pt x="15290" y="3493"/>
                </a:lnTo>
                <a:lnTo>
                  <a:pt x="15485" y="3370"/>
                </a:lnTo>
                <a:lnTo>
                  <a:pt x="15705" y="3199"/>
                </a:lnTo>
                <a:lnTo>
                  <a:pt x="15876" y="3004"/>
                </a:lnTo>
                <a:lnTo>
                  <a:pt x="15973" y="2784"/>
                </a:lnTo>
                <a:lnTo>
                  <a:pt x="16047" y="2540"/>
                </a:lnTo>
                <a:lnTo>
                  <a:pt x="16071" y="2271"/>
                </a:lnTo>
                <a:lnTo>
                  <a:pt x="16047" y="2052"/>
                </a:lnTo>
                <a:lnTo>
                  <a:pt x="16022" y="1832"/>
                </a:lnTo>
                <a:lnTo>
                  <a:pt x="15949" y="1636"/>
                </a:lnTo>
                <a:lnTo>
                  <a:pt x="15851" y="1417"/>
                </a:lnTo>
                <a:lnTo>
                  <a:pt x="15754" y="1246"/>
                </a:lnTo>
                <a:lnTo>
                  <a:pt x="15632" y="1050"/>
                </a:lnTo>
                <a:lnTo>
                  <a:pt x="15509" y="879"/>
                </a:lnTo>
                <a:lnTo>
                  <a:pt x="15363" y="708"/>
                </a:lnTo>
                <a:lnTo>
                  <a:pt x="15192" y="562"/>
                </a:lnTo>
                <a:lnTo>
                  <a:pt x="15021" y="440"/>
                </a:lnTo>
                <a:lnTo>
                  <a:pt x="14826" y="318"/>
                </a:lnTo>
                <a:lnTo>
                  <a:pt x="14630" y="195"/>
                </a:lnTo>
                <a:lnTo>
                  <a:pt x="14435" y="122"/>
                </a:lnTo>
                <a:lnTo>
                  <a:pt x="14215" y="49"/>
                </a:lnTo>
                <a:lnTo>
                  <a:pt x="14020" y="24"/>
                </a:lnTo>
                <a:lnTo>
                  <a:pt x="13800" y="0"/>
                </a:lnTo>
                <a:lnTo>
                  <a:pt x="13531" y="24"/>
                </a:lnTo>
                <a:lnTo>
                  <a:pt x="13287" y="98"/>
                </a:lnTo>
                <a:lnTo>
                  <a:pt x="13067" y="195"/>
                </a:lnTo>
                <a:lnTo>
                  <a:pt x="12872" y="366"/>
                </a:lnTo>
                <a:lnTo>
                  <a:pt x="12701" y="562"/>
                </a:lnTo>
                <a:lnTo>
                  <a:pt x="12579" y="782"/>
                </a:lnTo>
                <a:lnTo>
                  <a:pt x="12505" y="977"/>
                </a:lnTo>
                <a:lnTo>
                  <a:pt x="12457" y="1197"/>
                </a:lnTo>
                <a:lnTo>
                  <a:pt x="12383" y="1417"/>
                </a:lnTo>
                <a:lnTo>
                  <a:pt x="12310" y="1612"/>
                </a:lnTo>
                <a:lnTo>
                  <a:pt x="12212" y="1832"/>
                </a:lnTo>
                <a:lnTo>
                  <a:pt x="12041" y="2003"/>
                </a:lnTo>
                <a:lnTo>
                  <a:pt x="11773" y="2271"/>
                </a:lnTo>
                <a:lnTo>
                  <a:pt x="11528" y="2442"/>
                </a:lnTo>
                <a:lnTo>
                  <a:pt x="11309" y="2540"/>
                </a:lnTo>
                <a:lnTo>
                  <a:pt x="11113" y="2589"/>
                </a:lnTo>
                <a:lnTo>
                  <a:pt x="10918" y="2589"/>
                </a:lnTo>
                <a:lnTo>
                  <a:pt x="10747" y="2540"/>
                </a:lnTo>
                <a:lnTo>
                  <a:pt x="10576" y="2418"/>
                </a:lnTo>
                <a:lnTo>
                  <a:pt x="10405" y="2296"/>
                </a:lnTo>
                <a:lnTo>
                  <a:pt x="10234" y="2100"/>
                </a:lnTo>
                <a:lnTo>
                  <a:pt x="10063" y="1905"/>
                </a:lnTo>
                <a:lnTo>
                  <a:pt x="9697" y="1417"/>
                </a:lnTo>
                <a:lnTo>
                  <a:pt x="9257" y="879"/>
                </a:lnTo>
                <a:lnTo>
                  <a:pt x="9013" y="586"/>
                </a:lnTo>
                <a:lnTo>
                  <a:pt x="8744" y="293"/>
                </a:lnTo>
                <a:lnTo>
                  <a:pt x="8598" y="171"/>
                </a:lnTo>
                <a:lnTo>
                  <a:pt x="8402" y="73"/>
                </a:lnTo>
                <a:lnTo>
                  <a:pt x="8231" y="24"/>
                </a:lnTo>
                <a:lnTo>
                  <a:pt x="8036" y="0"/>
                </a:lnTo>
                <a:close/>
              </a:path>
            </a:pathLst>
          </a:custGeom>
          <a:gradFill>
            <a:gsLst>
              <a:gs pos="0">
                <a:srgbClr val="FF9F4D"/>
              </a:gs>
              <a:gs pos="58000">
                <a:schemeClr val="accent5"/>
              </a:gs>
              <a:gs pos="100000">
                <a:schemeClr val="accent5"/>
              </a:gs>
            </a:gsLst>
            <a:path path="circle">
              <a:fillToRect l="100000" t="100000"/>
            </a:path>
            <a:tileRect r="-100000" b="-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pic>
        <p:nvPicPr>
          <p:cNvPr id="198" name="Google Shape;198;p29"/>
          <p:cNvPicPr preferRelativeResize="0"/>
          <p:nvPr/>
        </p:nvPicPr>
        <p:blipFill>
          <a:blip r:embed="rId3"/>
          <a:stretch>
            <a:fillRect/>
          </a:stretch>
        </p:blipFill>
        <p:spPr>
          <a:xfrm>
            <a:off x="726400" y="1129388"/>
            <a:ext cx="4554125" cy="2552875"/>
          </a:xfrm>
          <a:prstGeom prst="rect">
            <a:avLst/>
          </a:prstGeom>
          <a:noFill/>
          <a:ln>
            <a:noFill/>
          </a:ln>
        </p:spPr>
      </p:pic>
    </p:spTree>
  </p:cSld>
  <p:clrMapOvr>
    <a:masterClrMapping/>
  </p:clrMapOvr>
  <p:transition>
    <p:fade thruBlk="1"/>
  </p:transition>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rgbClr val="F4FC68"/>
            </a:gs>
            <a:gs pos="58000">
              <a:schemeClr val="accent2"/>
            </a:gs>
            <a:gs pos="100000">
              <a:schemeClr val="accent2"/>
            </a:gs>
          </a:gsLst>
          <a:path path="circle">
            <a:fillToRect l="100000" t="100000"/>
          </a:path>
          <a:tileRect r="-100000" b="-100000"/>
        </a:gradFill>
        <a:effectLst/>
      </p:bgPr>
    </p:bg>
    <p:spTree>
      <p:nvGrpSpPr>
        <p:cNvPr id="202" name="Shape 202"/>
        <p:cNvGrpSpPr/>
        <p:nvPr/>
      </p:nvGrpSpPr>
      <p:grpSpPr>
        <a:xfrm>
          <a:off x="0" y="0"/>
          <a:ext cx="0" cy="0"/>
          <a:chOff x="0" y="0"/>
          <a:chExt cx="0" cy="0"/>
        </a:xfrm>
      </p:grpSpPr>
      <p:sp>
        <p:nvSpPr>
          <p:cNvPr id="203" name="Google Shape;203;p30"/>
          <p:cNvSpPr txBox="1"/>
          <p:nvPr>
            <p:ph type="title"/>
          </p:nvPr>
        </p:nvSpPr>
        <p:spPr>
          <a:xfrm>
            <a:off x="664025" y="368575"/>
            <a:ext cx="75933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GB"/>
              <a:t>Adding PRIORS ON ALPHA U + ALPHA V </a:t>
            </a:r>
            <a:endParaRPr lang="en-GB"/>
          </a:p>
        </p:txBody>
      </p:sp>
      <p:sp>
        <p:nvSpPr>
          <p:cNvPr id="204" name="Google Shape;204;p30"/>
          <p:cNvSpPr txBox="1"/>
          <p:nvPr>
            <p:ph type="sldNum" idx="12"/>
          </p:nvPr>
        </p:nvSpPr>
        <p:spPr>
          <a:xfrm>
            <a:off x="8404375" y="4643093"/>
            <a:ext cx="548700" cy="3168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GB"/>
            </a:fld>
            <a:endParaRPr lang="en-GB"/>
          </a:p>
        </p:txBody>
      </p:sp>
      <p:pic>
        <p:nvPicPr>
          <p:cNvPr id="205" name="Google Shape;205;p30"/>
          <p:cNvPicPr preferRelativeResize="0"/>
          <p:nvPr/>
        </p:nvPicPr>
        <p:blipFill>
          <a:blip r:embed="rId1"/>
          <a:stretch>
            <a:fillRect/>
          </a:stretch>
        </p:blipFill>
        <p:spPr>
          <a:xfrm>
            <a:off x="599225" y="1483700"/>
            <a:ext cx="4353800" cy="2440575"/>
          </a:xfrm>
          <a:prstGeom prst="rect">
            <a:avLst/>
          </a:prstGeom>
          <a:noFill/>
          <a:ln>
            <a:noFill/>
          </a:ln>
        </p:spPr>
      </p:pic>
      <p:sp>
        <p:nvSpPr>
          <p:cNvPr id="206" name="Google Shape;206;p30"/>
          <p:cNvSpPr/>
          <p:nvPr/>
        </p:nvSpPr>
        <p:spPr>
          <a:xfrm>
            <a:off x="3613925" y="2198813"/>
            <a:ext cx="778200" cy="1668600"/>
          </a:xfrm>
          <a:prstGeom prst="ellipse">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207" name="Google Shape;207;p30"/>
          <p:cNvPicPr preferRelativeResize="0"/>
          <p:nvPr/>
        </p:nvPicPr>
        <p:blipFill>
          <a:blip r:embed="rId2"/>
          <a:stretch>
            <a:fillRect/>
          </a:stretch>
        </p:blipFill>
        <p:spPr>
          <a:xfrm>
            <a:off x="5182773" y="2307038"/>
            <a:ext cx="3362000" cy="1452150"/>
          </a:xfrm>
          <a:prstGeom prst="rect">
            <a:avLst/>
          </a:prstGeom>
          <a:noFill/>
          <a:ln>
            <a:noFill/>
          </a:ln>
        </p:spPr>
      </p:pic>
    </p:spTree>
  </p:cSld>
  <p:clrMapOvr>
    <a:masterClrMapping/>
  </p:clrMapOvr>
  <p:transition>
    <p:fade thruBlk="1"/>
  </p:transition>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rgbClr val="F4FC68"/>
            </a:gs>
            <a:gs pos="58000">
              <a:schemeClr val="accent2"/>
            </a:gs>
            <a:gs pos="100000">
              <a:schemeClr val="accent2"/>
            </a:gs>
          </a:gsLst>
          <a:path path="circle">
            <a:fillToRect l="100000" t="100000"/>
          </a:path>
          <a:tileRect r="-100000" b="-100000"/>
        </a:gradFill>
        <a:effectLst/>
      </p:bgPr>
    </p:bg>
    <p:spTree>
      <p:nvGrpSpPr>
        <p:cNvPr id="211" name="Shape 211"/>
        <p:cNvGrpSpPr/>
        <p:nvPr/>
      </p:nvGrpSpPr>
      <p:grpSpPr>
        <a:xfrm>
          <a:off x="0" y="0"/>
          <a:ext cx="0" cy="0"/>
          <a:chOff x="0" y="0"/>
          <a:chExt cx="0" cy="0"/>
        </a:xfrm>
      </p:grpSpPr>
      <p:sp>
        <p:nvSpPr>
          <p:cNvPr id="212" name="Google Shape;212;p31"/>
          <p:cNvSpPr txBox="1"/>
          <p:nvPr>
            <p:ph type="title"/>
          </p:nvPr>
        </p:nvSpPr>
        <p:spPr>
          <a:xfrm>
            <a:off x="775350" y="421900"/>
            <a:ext cx="75933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GB"/>
              <a:t>Mcmc : Draw posterior samples of U &amp; v</a:t>
            </a:r>
            <a:endParaRPr lang="en-GB"/>
          </a:p>
        </p:txBody>
      </p:sp>
      <p:sp>
        <p:nvSpPr>
          <p:cNvPr id="213" name="Google Shape;213;p31"/>
          <p:cNvSpPr txBox="1"/>
          <p:nvPr>
            <p:ph type="sldNum" idx="12"/>
          </p:nvPr>
        </p:nvSpPr>
        <p:spPr>
          <a:xfrm>
            <a:off x="8404375" y="4643093"/>
            <a:ext cx="548700" cy="3168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GB"/>
            </a:fld>
            <a:endParaRPr lang="en-GB"/>
          </a:p>
        </p:txBody>
      </p:sp>
      <p:sp>
        <p:nvSpPr>
          <p:cNvPr id="214" name="Google Shape;214;p31"/>
          <p:cNvSpPr txBox="1"/>
          <p:nvPr/>
        </p:nvSpPr>
        <p:spPr>
          <a:xfrm>
            <a:off x="682025" y="1534525"/>
            <a:ext cx="3000000" cy="400200"/>
          </a:xfrm>
          <a:prstGeom prst="rect">
            <a:avLst/>
          </a:prstGeom>
          <a:noFill/>
          <a:ln>
            <a:noFill/>
          </a:ln>
        </p:spPr>
        <p:txBody>
          <a:bodyPr spcFirstLastPara="1" wrap="square" lIns="91425" tIns="91425" rIns="91425" bIns="91425" anchor="t" anchorCtr="0">
            <a:spAutoFit/>
          </a:bodyPr>
          <a:lstStyle/>
          <a:p>
            <a:pPr marL="457200" lvl="0" indent="0" algn="l" rtl="0">
              <a:spcBef>
                <a:spcPts val="0"/>
              </a:spcBef>
              <a:spcAft>
                <a:spcPts val="0"/>
              </a:spcAft>
              <a:buNone/>
            </a:pPr>
          </a:p>
        </p:txBody>
      </p:sp>
      <p:sp>
        <p:nvSpPr>
          <p:cNvPr id="215" name="Google Shape;215;p31"/>
          <p:cNvSpPr txBox="1"/>
          <p:nvPr/>
        </p:nvSpPr>
        <p:spPr>
          <a:xfrm>
            <a:off x="983050" y="2651050"/>
            <a:ext cx="4828800" cy="21795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GB" sz="1600">
                <a:solidFill>
                  <a:srgbClr val="2A3990"/>
                </a:solidFill>
                <a:latin typeface="Roboto" panose="02000000000000000000"/>
                <a:ea typeface="Roboto" panose="02000000000000000000"/>
                <a:cs typeface="Roboto" panose="02000000000000000000"/>
                <a:sym typeface="Roboto" panose="02000000000000000000"/>
              </a:rPr>
              <a:t>pmf.draw_samples(</a:t>
            </a:r>
            <a:endParaRPr sz="1600">
              <a:solidFill>
                <a:srgbClr val="2A3990"/>
              </a:solidFill>
              <a:latin typeface="Roboto" panose="02000000000000000000"/>
              <a:ea typeface="Roboto" panose="02000000000000000000"/>
              <a:cs typeface="Roboto" panose="02000000000000000000"/>
              <a:sym typeface="Roboto" panose="02000000000000000000"/>
            </a:endParaRPr>
          </a:p>
          <a:p>
            <a:pPr marL="0" lvl="0" indent="0" algn="l" rtl="0">
              <a:lnSpc>
                <a:spcPct val="115000"/>
              </a:lnSpc>
              <a:spcBef>
                <a:spcPts val="1200"/>
              </a:spcBef>
              <a:spcAft>
                <a:spcPts val="0"/>
              </a:spcAft>
              <a:buNone/>
            </a:pPr>
            <a:r>
              <a:rPr lang="en-GB" sz="1600">
                <a:solidFill>
                  <a:srgbClr val="2A3990"/>
                </a:solidFill>
                <a:latin typeface="Roboto" panose="02000000000000000000"/>
                <a:ea typeface="Roboto" panose="02000000000000000000"/>
                <a:cs typeface="Roboto" panose="02000000000000000000"/>
                <a:sym typeface="Roboto" panose="02000000000000000000"/>
              </a:rPr>
              <a:t>    draws=300,</a:t>
            </a:r>
            <a:endParaRPr sz="1600">
              <a:solidFill>
                <a:srgbClr val="2A3990"/>
              </a:solidFill>
              <a:latin typeface="Roboto" panose="02000000000000000000"/>
              <a:ea typeface="Roboto" panose="02000000000000000000"/>
              <a:cs typeface="Roboto" panose="02000000000000000000"/>
              <a:sym typeface="Roboto" panose="02000000000000000000"/>
            </a:endParaRPr>
          </a:p>
          <a:p>
            <a:pPr marL="0" lvl="0" indent="0" algn="l" rtl="0">
              <a:lnSpc>
                <a:spcPct val="115000"/>
              </a:lnSpc>
              <a:spcBef>
                <a:spcPts val="1200"/>
              </a:spcBef>
              <a:spcAft>
                <a:spcPts val="0"/>
              </a:spcAft>
              <a:buNone/>
            </a:pPr>
            <a:r>
              <a:rPr lang="en-GB" sz="1600">
                <a:solidFill>
                  <a:srgbClr val="2A3990"/>
                </a:solidFill>
                <a:latin typeface="Roboto" panose="02000000000000000000"/>
                <a:ea typeface="Roboto" panose="02000000000000000000"/>
                <a:cs typeface="Roboto" panose="02000000000000000000"/>
                <a:sym typeface="Roboto" panose="02000000000000000000"/>
              </a:rPr>
              <a:t>    tune=400,</a:t>
            </a:r>
            <a:endParaRPr sz="1600">
              <a:solidFill>
                <a:srgbClr val="2A3990"/>
              </a:solidFill>
              <a:latin typeface="Roboto" panose="02000000000000000000"/>
              <a:ea typeface="Roboto" panose="02000000000000000000"/>
              <a:cs typeface="Roboto" panose="02000000000000000000"/>
              <a:sym typeface="Roboto" panose="02000000000000000000"/>
            </a:endParaRPr>
          </a:p>
          <a:p>
            <a:pPr marL="0" lvl="0" indent="0" algn="l" rtl="0">
              <a:lnSpc>
                <a:spcPct val="115000"/>
              </a:lnSpc>
              <a:spcBef>
                <a:spcPts val="1200"/>
              </a:spcBef>
              <a:spcAft>
                <a:spcPts val="0"/>
              </a:spcAft>
              <a:buNone/>
            </a:pPr>
            <a:r>
              <a:rPr lang="en-GB" sz="1600">
                <a:solidFill>
                  <a:srgbClr val="2A3990"/>
                </a:solidFill>
                <a:latin typeface="Roboto" panose="02000000000000000000"/>
                <a:ea typeface="Roboto" panose="02000000000000000000"/>
                <a:cs typeface="Roboto" panose="02000000000000000000"/>
                <a:sym typeface="Roboto" panose="02000000000000000000"/>
              </a:rPr>
              <a:t>    return_inferencedata=False</a:t>
            </a:r>
            <a:endParaRPr sz="1600">
              <a:solidFill>
                <a:srgbClr val="2A3990"/>
              </a:solidFill>
              <a:latin typeface="Roboto" panose="02000000000000000000"/>
              <a:ea typeface="Roboto" panose="02000000000000000000"/>
              <a:cs typeface="Roboto" panose="02000000000000000000"/>
              <a:sym typeface="Roboto" panose="02000000000000000000"/>
            </a:endParaRPr>
          </a:p>
          <a:p>
            <a:pPr marL="0" lvl="0" indent="0" algn="l" rtl="0">
              <a:lnSpc>
                <a:spcPct val="115000"/>
              </a:lnSpc>
              <a:spcBef>
                <a:spcPts val="1200"/>
              </a:spcBef>
              <a:spcAft>
                <a:spcPts val="1200"/>
              </a:spcAft>
              <a:buNone/>
            </a:pPr>
            <a:r>
              <a:rPr lang="en-GB" sz="1600">
                <a:solidFill>
                  <a:srgbClr val="2A3990"/>
                </a:solidFill>
                <a:latin typeface="Roboto" panose="02000000000000000000"/>
                <a:ea typeface="Roboto" panose="02000000000000000000"/>
                <a:cs typeface="Roboto" panose="02000000000000000000"/>
                <a:sym typeface="Roboto" panose="02000000000000000000"/>
              </a:rPr>
              <a:t>)</a:t>
            </a:r>
            <a:endParaRPr sz="1200"/>
          </a:p>
        </p:txBody>
      </p:sp>
      <p:pic>
        <p:nvPicPr>
          <p:cNvPr id="216" name="Google Shape;216;p31"/>
          <p:cNvPicPr preferRelativeResize="0"/>
          <p:nvPr/>
        </p:nvPicPr>
        <p:blipFill>
          <a:blip r:embed="rId1"/>
          <a:stretch>
            <a:fillRect/>
          </a:stretch>
        </p:blipFill>
        <p:spPr>
          <a:xfrm>
            <a:off x="4571991" y="1689975"/>
            <a:ext cx="4187284" cy="2352000"/>
          </a:xfrm>
          <a:prstGeom prst="rect">
            <a:avLst/>
          </a:prstGeom>
          <a:noFill/>
          <a:ln>
            <a:noFill/>
          </a:ln>
        </p:spPr>
      </p:pic>
      <p:sp>
        <p:nvSpPr>
          <p:cNvPr id="217" name="Google Shape;217;p31"/>
          <p:cNvSpPr txBox="1"/>
          <p:nvPr/>
        </p:nvSpPr>
        <p:spPr>
          <a:xfrm>
            <a:off x="736050" y="1534525"/>
            <a:ext cx="3000000" cy="8313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Font typeface="Roboto" panose="02000000000000000000"/>
              <a:buChar char="●"/>
            </a:pPr>
            <a:r>
              <a:rPr lang="en-GB" b="1">
                <a:latin typeface="Roboto" panose="02000000000000000000"/>
                <a:ea typeface="Roboto" panose="02000000000000000000"/>
                <a:cs typeface="Roboto" panose="02000000000000000000"/>
                <a:sym typeface="Roboto" panose="02000000000000000000"/>
              </a:rPr>
              <a:t>400 samples for burn-in</a:t>
            </a:r>
            <a:endParaRPr b="1">
              <a:latin typeface="Roboto" panose="02000000000000000000"/>
              <a:ea typeface="Roboto" panose="02000000000000000000"/>
              <a:cs typeface="Roboto" panose="02000000000000000000"/>
              <a:sym typeface="Roboto" panose="02000000000000000000"/>
            </a:endParaRPr>
          </a:p>
          <a:p>
            <a:pPr marL="457200" lvl="0" indent="0" algn="l" rtl="0">
              <a:spcBef>
                <a:spcPts val="0"/>
              </a:spcBef>
              <a:spcAft>
                <a:spcPts val="0"/>
              </a:spcAft>
              <a:buNone/>
            </a:pPr>
            <a:endParaRPr b="1">
              <a:latin typeface="Roboto" panose="02000000000000000000"/>
              <a:ea typeface="Roboto" panose="02000000000000000000"/>
              <a:cs typeface="Roboto" panose="02000000000000000000"/>
              <a:sym typeface="Roboto" panose="02000000000000000000"/>
            </a:endParaRPr>
          </a:p>
          <a:p>
            <a:pPr marL="457200" lvl="0" indent="-317500" algn="l" rtl="0">
              <a:spcBef>
                <a:spcPts val="0"/>
              </a:spcBef>
              <a:spcAft>
                <a:spcPts val="0"/>
              </a:spcAft>
              <a:buSzPts val="1400"/>
              <a:buFont typeface="Roboto" panose="02000000000000000000"/>
              <a:buChar char="●"/>
            </a:pPr>
            <a:r>
              <a:rPr lang="en-GB" b="1">
                <a:latin typeface="Roboto" panose="02000000000000000000"/>
                <a:ea typeface="Roboto" panose="02000000000000000000"/>
                <a:cs typeface="Roboto" panose="02000000000000000000"/>
                <a:sym typeface="Roboto" panose="02000000000000000000"/>
              </a:rPr>
              <a:t>300 samples for inference</a:t>
            </a:r>
            <a:endParaRPr b="1"/>
          </a:p>
        </p:txBody>
      </p:sp>
    </p:spTree>
  </p:cSld>
  <p:clrMapOvr>
    <a:masterClrMapping/>
  </p:clrMapOvr>
  <p:transition>
    <p:fade thruBlk="1"/>
  </p:transition>
</p:sld>
</file>

<file path=ppt/theme/theme1.xml><?xml version="1.0" encoding="utf-8"?>
<a:theme xmlns:a="http://schemas.openxmlformats.org/drawingml/2006/main" name="Geometric">
  <a:themeElements>
    <a:clrScheme name="Geometric">
      <a:dk1>
        <a:srgbClr val="2A3990"/>
      </a:dk1>
      <a:lt1>
        <a:srgbClr val="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Flavius template">
  <a:themeElements>
    <a:clrScheme name="Custom 347">
      <a:dk1>
        <a:srgbClr val="1E263A"/>
      </a:dk1>
      <a:lt1>
        <a:srgbClr val="FFFFFF"/>
      </a:lt1>
      <a:dk2>
        <a:srgbClr val="989CA7"/>
      </a:dk2>
      <a:lt2>
        <a:srgbClr val="EAEEF0"/>
      </a:lt2>
      <a:accent1>
        <a:srgbClr val="6DB9E4"/>
      </a:accent1>
      <a:accent2>
        <a:srgbClr val="9ECE46"/>
      </a:accent2>
      <a:accent3>
        <a:srgbClr val="ECCB49"/>
      </a:accent3>
      <a:accent4>
        <a:srgbClr val="F5A73B"/>
      </a:accent4>
      <a:accent5>
        <a:srgbClr val="F36846"/>
      </a:accent5>
      <a:accent6>
        <a:srgbClr val="DD73C3"/>
      </a:accent6>
      <a:hlink>
        <a:srgbClr val="293D6F"/>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3024</Words>
  <Application>WPS 演示</Application>
  <PresentationFormat/>
  <Paragraphs>198</Paragraphs>
  <Slides>18</Slides>
  <Notes>0</Notes>
  <HiddenSlides>0</HiddenSlides>
  <MMClips>0</MMClips>
  <ScaleCrop>false</ScaleCrop>
  <HeadingPairs>
    <vt:vector size="6" baseType="variant">
      <vt:variant>
        <vt:lpstr>已用的字体</vt:lpstr>
      </vt:variant>
      <vt:variant>
        <vt:i4>10</vt:i4>
      </vt:variant>
      <vt:variant>
        <vt:lpstr>主题</vt:lpstr>
      </vt:variant>
      <vt:variant>
        <vt:i4>2</vt:i4>
      </vt:variant>
      <vt:variant>
        <vt:lpstr>幻灯片标题</vt:lpstr>
      </vt:variant>
      <vt:variant>
        <vt:i4>18</vt:i4>
      </vt:variant>
    </vt:vector>
  </HeadingPairs>
  <TitlesOfParts>
    <vt:vector size="30" baseType="lpstr">
      <vt:lpstr>Arial</vt:lpstr>
      <vt:lpstr>SimSun</vt:lpstr>
      <vt:lpstr>Wingdings</vt:lpstr>
      <vt:lpstr>Arial</vt:lpstr>
      <vt:lpstr>Roboto</vt:lpstr>
      <vt:lpstr>Bebas Neue</vt:lpstr>
      <vt:lpstr>IBM Plex Sans Condensed</vt:lpstr>
      <vt:lpstr>Calibri</vt:lpstr>
      <vt:lpstr>Microsoft YaHei</vt:lpstr>
      <vt:lpstr>Arial Unicode MS</vt:lpstr>
      <vt:lpstr>Geometric</vt:lpstr>
      <vt:lpstr>Flavius template</vt:lpstr>
      <vt:lpstr>Recommender System with Probabilistic Matrix Factorization (PMF) </vt:lpstr>
      <vt:lpstr>PowerPoint 演示文稿</vt:lpstr>
      <vt:lpstr>Outline</vt:lpstr>
      <vt:lpstr>Our Goal</vt:lpstr>
      <vt:lpstr>data</vt:lpstr>
      <vt:lpstr>Pivoted raw data</vt:lpstr>
      <vt:lpstr>Model &amp; hyperparameter choice</vt:lpstr>
      <vt:lpstr>Adding PRIORS ON ALPHA U + ALPHA V </vt:lpstr>
      <vt:lpstr>Mcmc : Draw posterior samples of U &amp; v</vt:lpstr>
      <vt:lpstr>PowerPoint 演示文稿</vt:lpstr>
      <vt:lpstr>PowerPoint 演示文稿</vt:lpstr>
      <vt:lpstr>Model EVALUATION: Four BASELINES </vt:lpstr>
      <vt:lpstr>PowerPoint 演示文稿</vt:lpstr>
      <vt:lpstr>before Priors</vt:lpstr>
      <vt:lpstr>After Priors</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Recommender System with Probabilistic Matrix Factorization (PMF) </dc:title>
  <dc:creator/>
  <cp:lastModifiedBy>橙子梨</cp:lastModifiedBy>
  <cp:revision>1</cp:revision>
  <dcterms:created xsi:type="dcterms:W3CDTF">2022-01-26T08:34:55Z</dcterms:created>
  <dcterms:modified xsi:type="dcterms:W3CDTF">2022-01-26T08:34:57Z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2C8191C599894A5485758989410DC1D1</vt:lpwstr>
  </property>
  <property fmtid="{D5CDD505-2E9C-101B-9397-08002B2CF9AE}" pid="3" name="KSOProductBuildVer">
    <vt:lpwstr>2052-11.1.0.11294</vt:lpwstr>
  </property>
</Properties>
</file>